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8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1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6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4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8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3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5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5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5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8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DB47-8BB4-472B-9E7F-3C62F3E1B96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62AE4-4647-4E06-8FA2-46723F66B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0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24" y="1"/>
            <a:ext cx="10058400" cy="55279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4724" y="5842337"/>
            <a:ext cx="10848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“It was a pleasure to burn.”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3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" y="438151"/>
            <a:ext cx="10058400" cy="5103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6287" y="5846618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“I want to look at them, at least look at them once.”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9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Toohey</dc:creator>
  <cp:lastModifiedBy>Paul Toohey</cp:lastModifiedBy>
  <cp:revision>1</cp:revision>
  <dcterms:created xsi:type="dcterms:W3CDTF">2016-04-25T19:05:58Z</dcterms:created>
  <dcterms:modified xsi:type="dcterms:W3CDTF">2016-04-25T19:06:01Z</dcterms:modified>
</cp:coreProperties>
</file>