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3" autoAdjust="0"/>
    <p:restoredTop sz="94660"/>
  </p:normalViewPr>
  <p:slideViewPr>
    <p:cSldViewPr snapToGrid="0">
      <p:cViewPr varScale="1">
        <p:scale>
          <a:sx n="69" d="100"/>
          <a:sy n="69" d="100"/>
        </p:scale>
        <p:origin x="60" y="4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6DB47-8BB4-472B-9E7F-3C62F3E1B963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62AE4-4647-4E06-8FA2-46723F66B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284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6DB47-8BB4-472B-9E7F-3C62F3E1B963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62AE4-4647-4E06-8FA2-46723F66B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2189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6DB47-8BB4-472B-9E7F-3C62F3E1B963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62AE4-4647-4E06-8FA2-46723F66B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266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6DB47-8BB4-472B-9E7F-3C62F3E1B963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62AE4-4647-4E06-8FA2-46723F66B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74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6DB47-8BB4-472B-9E7F-3C62F3E1B963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62AE4-4647-4E06-8FA2-46723F66B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3801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6DB47-8BB4-472B-9E7F-3C62F3E1B963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62AE4-4647-4E06-8FA2-46723F66B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437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6DB47-8BB4-472B-9E7F-3C62F3E1B963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62AE4-4647-4E06-8FA2-46723F66B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72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6DB47-8BB4-472B-9E7F-3C62F3E1B963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62AE4-4647-4E06-8FA2-46723F66B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2529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6DB47-8BB4-472B-9E7F-3C62F3E1B963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62AE4-4647-4E06-8FA2-46723F66B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5537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6DB47-8BB4-472B-9E7F-3C62F3E1B963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62AE4-4647-4E06-8FA2-46723F66B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3509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6DB47-8BB4-472B-9E7F-3C62F3E1B963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62AE4-4647-4E06-8FA2-46723F66B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0849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46DB47-8BB4-472B-9E7F-3C62F3E1B963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462AE4-4647-4E06-8FA2-46723F66B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100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724" y="1"/>
            <a:ext cx="10058400" cy="552796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924724" y="5842337"/>
            <a:ext cx="108481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Baskerville Old Face" panose="02020602080505020303" pitchFamily="18" charset="0"/>
              </a:rPr>
              <a:t>“It was a pleasure to burn.”</a:t>
            </a:r>
            <a:endParaRPr lang="en-US" sz="3600" dirty="0"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10311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287" y="438151"/>
            <a:ext cx="10058400" cy="510366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76287" y="5846618"/>
            <a:ext cx="10058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Baskerville Old Face" panose="02020602080505020303" pitchFamily="18" charset="0"/>
              </a:rPr>
              <a:t>“I want to look at them, at least look at them once.”</a:t>
            </a:r>
            <a:endParaRPr lang="en-US" sz="3600" dirty="0"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27969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</Words>
  <Application>Microsoft Office PowerPoint</Application>
  <PresentationFormat>Widescreen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Baskerville Old Face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 Toohey</dc:creator>
  <cp:lastModifiedBy>Paul Toohey</cp:lastModifiedBy>
  <cp:revision>1</cp:revision>
  <dcterms:created xsi:type="dcterms:W3CDTF">2016-04-25T19:05:58Z</dcterms:created>
  <dcterms:modified xsi:type="dcterms:W3CDTF">2016-04-25T19:06:01Z</dcterms:modified>
</cp:coreProperties>
</file>