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65" r:id="rId7"/>
    <p:sldId id="264" r:id="rId8"/>
    <p:sldId id="259" r:id="rId9"/>
    <p:sldId id="258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3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3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18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6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1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0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22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8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4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2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56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0CA1B-2B91-4DE8-9FB6-323A00AC2DB7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8ABA8-0E59-4C04-9CE7-CE837E95C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5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u="sng" dirty="0" smtClean="0"/>
              <a:t>Caught in the net</a:t>
            </a:r>
            <a:r>
              <a:rPr lang="en-US" dirty="0" smtClean="0"/>
              <a:t>, escape was impossible.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19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10. Glenda sang a song about finding true love </a:t>
            </a:r>
            <a:r>
              <a:rPr lang="en-US" u="sng" dirty="0" smtClean="0"/>
              <a:t>in a high, clear voice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99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11. </a:t>
            </a:r>
            <a:r>
              <a:rPr lang="en-US" u="sng" dirty="0" smtClean="0"/>
              <a:t>Looking at her passport</a:t>
            </a:r>
            <a:r>
              <a:rPr lang="en-US" dirty="0" smtClean="0"/>
              <a:t>, there was no visa stamp.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38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12. </a:t>
            </a:r>
            <a:r>
              <a:rPr lang="en-US" u="sng" dirty="0" smtClean="0"/>
              <a:t>Running up and down the bungalow walls</a:t>
            </a:r>
            <a:r>
              <a:rPr lang="en-US" dirty="0" smtClean="0"/>
              <a:t>, she saw dozens of mice.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85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13. </a:t>
            </a:r>
            <a:r>
              <a:rPr lang="en-US" u="sng" dirty="0" smtClean="0"/>
              <a:t>While standing in front of the fun-house mirror</a:t>
            </a:r>
            <a:r>
              <a:rPr lang="en-US" dirty="0" smtClean="0"/>
              <a:t>, her reflection was tall and thin.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1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14. </a:t>
            </a:r>
            <a:r>
              <a:rPr lang="en-US" u="sng" dirty="0" smtClean="0"/>
              <a:t>Painted</a:t>
            </a:r>
            <a:r>
              <a:rPr lang="en-US" dirty="0" smtClean="0"/>
              <a:t>, we thought the house looked much better.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71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15. </a:t>
            </a:r>
            <a:r>
              <a:rPr lang="en-US" u="sng" dirty="0" smtClean="0"/>
              <a:t>Singing in the shower</a:t>
            </a:r>
            <a:r>
              <a:rPr lang="en-US" dirty="0" smtClean="0"/>
              <a:t>, the hot water ran out.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80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16. </a:t>
            </a:r>
            <a:r>
              <a:rPr lang="en-US" u="sng" dirty="0" smtClean="0"/>
              <a:t>Reaching for the telephone</a:t>
            </a:r>
            <a:r>
              <a:rPr lang="en-US" dirty="0" smtClean="0"/>
              <a:t>, the books toppled and fell to the floor.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18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17. Lauren told the interviewer about the time she performed for the president </a:t>
            </a:r>
            <a:r>
              <a:rPr lang="en-US" u="sng" dirty="0" smtClean="0"/>
              <a:t>when she was interviewed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37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18. </a:t>
            </a:r>
            <a:r>
              <a:rPr lang="en-US" u="sng" dirty="0" smtClean="0"/>
              <a:t>While driving to work</a:t>
            </a:r>
            <a:r>
              <a:rPr lang="en-US" dirty="0" smtClean="0"/>
              <a:t>, the radio broke.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53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19. Songbirds have been coming to the birdfeeders, </a:t>
            </a:r>
            <a:r>
              <a:rPr lang="en-US" u="sng" dirty="0" smtClean="0"/>
              <a:t>which migrate this time of year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1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1329" y="1122363"/>
            <a:ext cx="11040036" cy="2387600"/>
          </a:xfrm>
        </p:spPr>
        <p:txBody>
          <a:bodyPr>
            <a:norm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u="sng" dirty="0" smtClean="0"/>
              <a:t>Looking through the telescope</a:t>
            </a:r>
            <a:r>
              <a:rPr lang="en-US" dirty="0" smtClean="0"/>
              <a:t>, the moon seemed enormous.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42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224" y="1122363"/>
            <a:ext cx="109728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20. </a:t>
            </a:r>
            <a:r>
              <a:rPr lang="en-US" u="sng" dirty="0" smtClean="0"/>
              <a:t>Sitting in the freezer</a:t>
            </a:r>
            <a:r>
              <a:rPr lang="en-US" dirty="0" smtClean="0"/>
              <a:t>, she saw two kinds of frozen yogurt.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27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u="sng" dirty="0" smtClean="0"/>
              <a:t>While out running</a:t>
            </a:r>
            <a:r>
              <a:rPr lang="en-US" dirty="0" smtClean="0"/>
              <a:t>, his mouth got dry.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3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The ocean came into view </a:t>
            </a:r>
            <a:r>
              <a:rPr lang="en-US" u="sng" dirty="0" smtClean="0"/>
              <a:t>going around the bend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65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6481" y="1214438"/>
            <a:ext cx="10502153" cy="2387600"/>
          </a:xfrm>
        </p:spPr>
        <p:txBody>
          <a:bodyPr>
            <a:normAutofit/>
          </a:bodyPr>
          <a:lstStyle/>
          <a:p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en-US" u="sng" dirty="0" smtClean="0"/>
              <a:t>Doing a few tap-dance steps</a:t>
            </a:r>
            <a:r>
              <a:rPr lang="en-US" dirty="0" smtClean="0"/>
              <a:t>, the wooden floor got scratched.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19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281" y="1122363"/>
            <a:ext cx="11443447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u="sng" dirty="0" smtClean="0"/>
              <a:t>Built on a steep hillside overlooking the sea</a:t>
            </a:r>
            <a:r>
              <a:rPr lang="en-US" dirty="0" smtClean="0"/>
              <a:t>, we found the ocean view breathtaking.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27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7</a:t>
            </a:r>
            <a:r>
              <a:rPr lang="en-US" dirty="0" smtClean="0"/>
              <a:t>. I mentioned the book to my sister Roseanne </a:t>
            </a:r>
            <a:r>
              <a:rPr lang="en-US" u="sng" dirty="0" smtClean="0"/>
              <a:t>that I recently read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29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8</a:t>
            </a:r>
            <a:r>
              <a:rPr lang="en-US" dirty="0" smtClean="0"/>
              <a:t>. </a:t>
            </a:r>
            <a:r>
              <a:rPr lang="en-US" u="sng" dirty="0" smtClean="0"/>
              <a:t>After finishing off the housework</a:t>
            </a:r>
            <a:r>
              <a:rPr lang="en-US" dirty="0" smtClean="0"/>
              <a:t>, the room almost sparkled.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15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1671" y="1122363"/>
            <a:ext cx="11026588" cy="2387600"/>
          </a:xfrm>
        </p:spPr>
        <p:txBody>
          <a:bodyPr/>
          <a:lstStyle/>
          <a:p>
            <a:r>
              <a:rPr lang="en-US" dirty="0"/>
              <a:t>9</a:t>
            </a:r>
            <a:r>
              <a:rPr lang="en-US" dirty="0" smtClean="0"/>
              <a:t>. </a:t>
            </a:r>
            <a:r>
              <a:rPr lang="en-US" u="sng" dirty="0" smtClean="0"/>
              <a:t>To make manicotti</a:t>
            </a:r>
            <a:r>
              <a:rPr lang="en-US" dirty="0" smtClean="0"/>
              <a:t>, pasta is stuffed with ricotta cheese.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6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286</Words>
  <Application>Microsoft Office PowerPoint</Application>
  <PresentationFormat>Widescreen</PresentationFormat>
  <Paragraphs>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1. Caught in the net, escape was impossible.</vt:lpstr>
      <vt:lpstr>2. Looking through the telescope, the moon seemed enormous.</vt:lpstr>
      <vt:lpstr>3. While out running, his mouth got dry.</vt:lpstr>
      <vt:lpstr>4. The ocean came into view going around the bend.</vt:lpstr>
      <vt:lpstr>5. Doing a few tap-dance steps, the wooden floor got scratched.</vt:lpstr>
      <vt:lpstr>6. Built on a steep hillside overlooking the sea, we found the ocean view breathtaking.</vt:lpstr>
      <vt:lpstr>7. I mentioned the book to my sister Roseanne that I recently read.</vt:lpstr>
      <vt:lpstr>8. After finishing off the housework, the room almost sparkled.</vt:lpstr>
      <vt:lpstr>9. To make manicotti, pasta is stuffed with ricotta cheese.</vt:lpstr>
      <vt:lpstr>10. Glenda sang a song about finding true love in a high, clear voice.</vt:lpstr>
      <vt:lpstr>11. Looking at her passport, there was no visa stamp.</vt:lpstr>
      <vt:lpstr>12. Running up and down the bungalow walls, she saw dozens of mice.</vt:lpstr>
      <vt:lpstr>13. While standing in front of the fun-house mirror, her reflection was tall and thin.</vt:lpstr>
      <vt:lpstr>14. Painted, we thought the house looked much better.</vt:lpstr>
      <vt:lpstr>15. Singing in the shower, the hot water ran out.</vt:lpstr>
      <vt:lpstr>16. Reaching for the telephone, the books toppled and fell to the floor.</vt:lpstr>
      <vt:lpstr>17. Lauren told the interviewer about the time she performed for the president when she was interviewed.</vt:lpstr>
      <vt:lpstr>18. While driving to work, the radio broke.</vt:lpstr>
      <vt:lpstr>19. Songbirds have been coming to the birdfeeders, which migrate this time of year.</vt:lpstr>
      <vt:lpstr>20. Sitting in the freezer, she saw two kinds of frozen yogurt.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extreme greed for riches</dc:title>
  <dc:creator>Paul Toohey</dc:creator>
  <cp:lastModifiedBy>Paul Toohey</cp:lastModifiedBy>
  <cp:revision>4</cp:revision>
  <dcterms:created xsi:type="dcterms:W3CDTF">2014-11-19T15:40:00Z</dcterms:created>
  <dcterms:modified xsi:type="dcterms:W3CDTF">2015-03-30T15:00:51Z</dcterms:modified>
</cp:coreProperties>
</file>