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1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28279-178B-4F87-BC55-1214616C80A9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860C7-1D2C-4807-B916-14BD2A4459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scare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Fear that communists were working to destroy American life</a:t>
            </a:r>
          </a:p>
          <a:p>
            <a:r>
              <a:rPr lang="en-US" dirty="0" smtClean="0"/>
              <a:t>Concern that Soviet desire to spread world revolution would undermine U.S. democracy</a:t>
            </a:r>
          </a:p>
          <a:p>
            <a:r>
              <a:rPr lang="en-US" dirty="0" smtClean="0"/>
              <a:t>The second red scare was from 1947-1957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Smith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Cripple communist party in U.S. </a:t>
            </a:r>
          </a:p>
          <a:p>
            <a:r>
              <a:rPr lang="en-US" dirty="0" smtClean="0"/>
              <a:t>Made it unlawful to teach or advocate the violent overthrow of the U.S. government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House Un-American Activities Committees </a:t>
            </a:r>
          </a:p>
          <a:p>
            <a:r>
              <a:rPr lang="en-US" dirty="0" smtClean="0"/>
              <a:t>Investigated allegations of communist activity in the U.S. during the early years of the Cold War.</a:t>
            </a:r>
          </a:p>
          <a:p>
            <a:r>
              <a:rPr lang="en-US" dirty="0" smtClean="0"/>
              <a:t>Established in 1938</a:t>
            </a:r>
          </a:p>
          <a:p>
            <a:r>
              <a:rPr lang="en-US" dirty="0" smtClean="0"/>
              <a:t>Decline in 1969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Hollywood 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Ten members of the Hollywood film industry who publicly denounced tactics employed by HUAC.</a:t>
            </a:r>
          </a:p>
          <a:p>
            <a:r>
              <a:rPr lang="en-US" dirty="0" smtClean="0"/>
              <a:t>They were left-wing writers, directors, and actors.</a:t>
            </a:r>
          </a:p>
          <a:p>
            <a:r>
              <a:rPr lang="en-US" dirty="0" smtClean="0"/>
              <a:t>Started in October 1947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is a list or register of entities who, for one reason or another, are being denied a particular privilege, service, mobility, access or recognition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started the day </a:t>
            </a:r>
            <a:r>
              <a:rPr lang="en-US" dirty="0"/>
              <a:t>after ten writers and directors were cited for contempt </a:t>
            </a:r>
            <a:r>
              <a:rPr lang="en-US" dirty="0" smtClean="0"/>
              <a:t>of congress</a:t>
            </a:r>
            <a:r>
              <a:rPr lang="en-US" dirty="0"/>
              <a:t> for refusing to give testimony to the </a:t>
            </a:r>
            <a:r>
              <a:rPr lang="en-US" dirty="0" smtClean="0"/>
              <a:t>HAUC.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Alger Hiss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U.S. government worker- Russian spy</a:t>
            </a:r>
          </a:p>
          <a:p>
            <a:r>
              <a:rPr lang="en-US" dirty="0" smtClean="0"/>
              <a:t>Gave Chambers documents</a:t>
            </a:r>
          </a:p>
          <a:p>
            <a:r>
              <a:rPr lang="en-US" dirty="0" smtClean="0"/>
              <a:t>Hiss accused of spying and went to jail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Julius and Ethel Rosenberg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were convicted of conspiracy to commit espionage.</a:t>
            </a:r>
          </a:p>
          <a:p>
            <a:pPr lvl="1"/>
            <a:r>
              <a:rPr lang="en-US" dirty="0" smtClean="0"/>
              <a:t> Thought to be transferring information about the atomic bomb to the Soviet Union</a:t>
            </a:r>
          </a:p>
          <a:p>
            <a:r>
              <a:rPr lang="en-US" dirty="0" smtClean="0"/>
              <a:t>They were electrocuted in June 19, 1953.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173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Key Terms</vt:lpstr>
      <vt:lpstr>Red scare</vt:lpstr>
      <vt:lpstr>Smith act</vt:lpstr>
      <vt:lpstr>HUAC</vt:lpstr>
      <vt:lpstr>Hollywood Ten</vt:lpstr>
      <vt:lpstr>blacklist</vt:lpstr>
      <vt:lpstr>Alger Hiss</vt:lpstr>
      <vt:lpstr>Julius and Ethel Rosenberg</vt:lpstr>
    </vt:vector>
  </TitlesOfParts>
  <Company>AVUHSD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Terms</dc:title>
  <dc:creator>student</dc:creator>
  <cp:lastModifiedBy>student</cp:lastModifiedBy>
  <cp:revision>4</cp:revision>
  <dcterms:created xsi:type="dcterms:W3CDTF">2013-03-07T18:20:26Z</dcterms:created>
  <dcterms:modified xsi:type="dcterms:W3CDTF">2013-03-11T17:55:29Z</dcterms:modified>
</cp:coreProperties>
</file>