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2" d="100"/>
          <a:sy n="42" d="100"/>
        </p:scale>
        <p:origin x="65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53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6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3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51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17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44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92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2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52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33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FF48E-9CA0-4090-BAFB-C75BFCDFCD4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B9CE-58C2-4A19-BE89-E224E4DF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5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Notebook Self-Evaluation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3</a:t>
            </a:r>
            <a:r>
              <a:rPr lang="en-US" sz="3600" baseline="30000" dirty="0"/>
              <a:t>rd</a:t>
            </a:r>
            <a:r>
              <a:rPr lang="en-US" sz="3600" dirty="0"/>
              <a:t> </a:t>
            </a:r>
            <a:r>
              <a:rPr lang="en-US" sz="3600" dirty="0" err="1"/>
              <a:t>Qtr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8967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8638"/>
          </a:xfrm>
        </p:spPr>
        <p:txBody>
          <a:bodyPr>
            <a:normAutofit/>
          </a:bodyPr>
          <a:lstStyle/>
          <a:p>
            <a:r>
              <a:rPr lang="en-US" sz="3600" dirty="0"/>
              <a:t>					3</a:t>
            </a:r>
            <a:r>
              <a:rPr lang="en-US" sz="3600" baseline="30000" dirty="0"/>
              <a:t>rd</a:t>
            </a:r>
            <a:r>
              <a:rPr lang="en-US" sz="3600" dirty="0"/>
              <a:t> </a:t>
            </a:r>
            <a:r>
              <a:rPr lang="en-US" sz="3600" dirty="0" err="1"/>
              <a:t>Qtr</a:t>
            </a:r>
            <a:r>
              <a:rPr lang="en-US" sz="3600" dirty="0"/>
              <a:t>	</a:t>
            </a:r>
            <a:r>
              <a:rPr lang="en-US" sz="1400" dirty="0"/>
              <a:t>			</a:t>
            </a:r>
            <a:br>
              <a:rPr lang="en-US" sz="1400" dirty="0"/>
            </a:br>
            <a:r>
              <a:rPr lang="en-US" sz="1400" dirty="0"/>
              <a:t>				</a:t>
            </a:r>
            <a:r>
              <a:rPr lang="en-US" sz="4000" dirty="0"/>
              <a:t>Possible Points       Self-</a:t>
            </a:r>
            <a:r>
              <a:rPr lang="en-US" sz="4000" dirty="0" err="1"/>
              <a:t>Eval</a:t>
            </a:r>
            <a:r>
              <a:rPr lang="en-US" sz="4000" dirty="0"/>
              <a:t>.</a:t>
            </a:r>
            <a:br>
              <a:rPr lang="en-US" sz="4000" dirty="0"/>
            </a:br>
            <a:r>
              <a:rPr lang="en-US" sz="3600" dirty="0"/>
              <a:t>Title Page					5</a:t>
            </a:r>
            <a:br>
              <a:rPr lang="en-US" sz="3600" dirty="0"/>
            </a:br>
            <a:r>
              <a:rPr lang="en-US" sz="3600" dirty="0"/>
              <a:t>Section Dividers			8</a:t>
            </a:r>
            <a:br>
              <a:rPr lang="en-US" sz="3600" dirty="0"/>
            </a:br>
            <a:r>
              <a:rPr lang="en-US" sz="3600" dirty="0"/>
              <a:t>Opening Activities			12</a:t>
            </a:r>
            <a:br>
              <a:rPr lang="en-US" sz="3600" dirty="0"/>
            </a:br>
            <a:r>
              <a:rPr lang="en-US" sz="3600" dirty="0"/>
              <a:t>Journals				</a:t>
            </a:r>
            <a:r>
              <a:rPr lang="en-US" sz="3600"/>
              <a:t>	16</a:t>
            </a:r>
            <a:br>
              <a:rPr lang="en-US" sz="3600" dirty="0"/>
            </a:br>
            <a:r>
              <a:rPr lang="en-US" sz="3600" dirty="0"/>
              <a:t>Notes					5</a:t>
            </a:r>
            <a:br>
              <a:rPr lang="en-US" sz="3600" dirty="0"/>
            </a:br>
            <a:r>
              <a:rPr lang="en-US" sz="3600" dirty="0"/>
              <a:t>Graded Work				5</a:t>
            </a:r>
            <a:br>
              <a:rPr lang="en-US" sz="3600" dirty="0"/>
            </a:br>
            <a:r>
              <a:rPr lang="en-US" sz="3600" dirty="0"/>
              <a:t>Neatness/Organization		</a:t>
            </a:r>
            <a:r>
              <a:rPr lang="en-US" sz="3600" u="sng" dirty="0"/>
              <a:t>10</a:t>
            </a:r>
            <a:br>
              <a:rPr lang="en-US" sz="3600" dirty="0"/>
            </a:br>
            <a:r>
              <a:rPr lang="en-US" sz="3600" dirty="0"/>
              <a:t>Total Points			</a:t>
            </a:r>
            <a:r>
              <a:rPr lang="en-US" sz="3600"/>
              <a:t>	61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4120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7402"/>
          </a:xfrm>
        </p:spPr>
        <p:txBody>
          <a:bodyPr>
            <a:normAutofit fontScale="90000"/>
          </a:bodyPr>
          <a:lstStyle/>
          <a:p>
            <a:r>
              <a:rPr lang="en-US" dirty="0"/>
              <a:t>					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r>
              <a:rPr lang="en-US" dirty="0" err="1"/>
              <a:t>Qtr</a:t>
            </a:r>
            <a:r>
              <a:rPr lang="en-US" dirty="0"/>
              <a:t>	</a:t>
            </a:r>
            <a:r>
              <a:rPr lang="en-US" sz="1800" dirty="0"/>
              <a:t>			</a:t>
            </a:r>
            <a:br>
              <a:rPr lang="en-US" sz="1800" dirty="0"/>
            </a:br>
            <a:r>
              <a:rPr lang="en-US" sz="1800" dirty="0"/>
              <a:t>				</a:t>
            </a:r>
            <a:r>
              <a:rPr lang="en-US" sz="4800" dirty="0"/>
              <a:t>Possible Points       Self-</a:t>
            </a:r>
            <a:r>
              <a:rPr lang="en-US" sz="4800" dirty="0" err="1"/>
              <a:t>Eval</a:t>
            </a:r>
            <a:r>
              <a:rPr lang="en-US" sz="4800" dirty="0"/>
              <a:t>.</a:t>
            </a:r>
            <a:br>
              <a:rPr lang="en-US" sz="4800" dirty="0"/>
            </a:br>
            <a:r>
              <a:rPr lang="en-US" dirty="0"/>
              <a:t>Title Page				5</a:t>
            </a:r>
            <a:br>
              <a:rPr lang="en-US" dirty="0"/>
            </a:br>
            <a:r>
              <a:rPr lang="en-US" dirty="0"/>
              <a:t>Section Dividers			8</a:t>
            </a:r>
            <a:br>
              <a:rPr lang="en-US" dirty="0"/>
            </a:br>
            <a:r>
              <a:rPr lang="en-US" dirty="0"/>
              <a:t>Opening Activities		12</a:t>
            </a:r>
            <a:br>
              <a:rPr lang="en-US" dirty="0"/>
            </a:br>
            <a:r>
              <a:rPr lang="en-US" dirty="0"/>
              <a:t>Journals					16</a:t>
            </a:r>
            <a:br>
              <a:rPr lang="en-US" dirty="0"/>
            </a:br>
            <a:r>
              <a:rPr lang="en-US" dirty="0"/>
              <a:t>Notes					5</a:t>
            </a:r>
            <a:br>
              <a:rPr lang="en-US" dirty="0"/>
            </a:br>
            <a:r>
              <a:rPr lang="en-US" dirty="0"/>
              <a:t>Graded Work				5</a:t>
            </a:r>
            <a:br>
              <a:rPr lang="en-US" dirty="0"/>
            </a:br>
            <a:r>
              <a:rPr lang="en-US" dirty="0"/>
              <a:t>Neatness/Organization	</a:t>
            </a:r>
            <a:r>
              <a:rPr lang="en-US" u="sng" dirty="0"/>
              <a:t>10</a:t>
            </a:r>
            <a:br>
              <a:rPr lang="en-US" dirty="0"/>
            </a:br>
            <a:r>
              <a:rPr lang="en-US" dirty="0"/>
              <a:t>Total Points				61</a:t>
            </a:r>
          </a:p>
        </p:txBody>
      </p:sp>
    </p:spTree>
    <p:extLst>
      <p:ext uri="{BB962C8B-B14F-4D97-AF65-F5344CB8AC3E}">
        <p14:creationId xmlns:p14="http://schemas.microsoft.com/office/powerpoint/2010/main" val="800637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4130"/>
          </a:xfrm>
        </p:spPr>
        <p:txBody>
          <a:bodyPr/>
          <a:lstStyle/>
          <a:p>
            <a:r>
              <a:rPr lang="en-US" dirty="0"/>
              <a:t>Title Page = 5 possible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9257"/>
            <a:ext cx="10515600" cy="5174670"/>
          </a:xfrm>
        </p:spPr>
        <p:txBody>
          <a:bodyPr>
            <a:normAutofit/>
          </a:bodyPr>
          <a:lstStyle/>
          <a:p>
            <a:r>
              <a:rPr lang="en-US" sz="3600" dirty="0"/>
              <a:t>Your full name</a:t>
            </a:r>
          </a:p>
          <a:p>
            <a:r>
              <a:rPr lang="en-US" sz="3600" dirty="0"/>
              <a:t>Class name</a:t>
            </a:r>
          </a:p>
          <a:p>
            <a:r>
              <a:rPr lang="en-US" sz="3600" dirty="0"/>
              <a:t>Room #</a:t>
            </a:r>
          </a:p>
          <a:p>
            <a:r>
              <a:rPr lang="en-US" sz="3600" dirty="0"/>
              <a:t>Mrs. Morrissey</a:t>
            </a:r>
          </a:p>
          <a:p>
            <a:r>
              <a:rPr lang="en-US" sz="3600" dirty="0"/>
              <a:t>Picture that has to do with health</a:t>
            </a:r>
          </a:p>
          <a:p>
            <a:r>
              <a:rPr lang="en-US" sz="3600" dirty="0"/>
              <a:t>Deduct 1pt. for each missing item</a:t>
            </a:r>
          </a:p>
        </p:txBody>
      </p:sp>
    </p:spTree>
    <p:extLst>
      <p:ext uri="{BB962C8B-B14F-4D97-AF65-F5344CB8AC3E}">
        <p14:creationId xmlns:p14="http://schemas.microsoft.com/office/powerpoint/2010/main" val="4236010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Dividers = 8 possible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589327" cy="4351338"/>
          </a:xfrm>
        </p:spPr>
        <p:txBody>
          <a:bodyPr>
            <a:normAutofit/>
          </a:bodyPr>
          <a:lstStyle/>
          <a:p>
            <a:r>
              <a:rPr lang="en-US" sz="3600" dirty="0"/>
              <a:t>4 dividers </a:t>
            </a:r>
          </a:p>
          <a:p>
            <a:pPr lvl="1"/>
            <a:r>
              <a:rPr lang="en-US" sz="3600" dirty="0"/>
              <a:t>Opening Activities, Journals, Class Notes, Graded Work</a:t>
            </a:r>
          </a:p>
          <a:p>
            <a:pPr marL="457200" lvl="1" indent="0">
              <a:buNone/>
            </a:pPr>
            <a:endParaRPr lang="en-US" sz="3600" dirty="0"/>
          </a:p>
          <a:p>
            <a:r>
              <a:rPr lang="en-US" sz="4000" dirty="0"/>
              <a:t>1 point for each divider</a:t>
            </a:r>
          </a:p>
          <a:p>
            <a:r>
              <a:rPr lang="en-US" sz="4000" dirty="0"/>
              <a:t>1 point for each correct label</a:t>
            </a:r>
          </a:p>
        </p:txBody>
      </p:sp>
    </p:spTree>
    <p:extLst>
      <p:ext uri="{BB962C8B-B14F-4D97-AF65-F5344CB8AC3E}">
        <p14:creationId xmlns:p14="http://schemas.microsoft.com/office/powerpoint/2010/main" val="3615110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Activities = 12 possible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Only 3 handouts belong in this section</a:t>
            </a:r>
          </a:p>
          <a:p>
            <a:pPr lvl="1"/>
            <a:r>
              <a:rPr lang="en-US" sz="3600" dirty="0"/>
              <a:t>Class Conduct</a:t>
            </a:r>
          </a:p>
          <a:p>
            <a:pPr lvl="1"/>
            <a:r>
              <a:rPr lang="en-US" sz="3600" dirty="0"/>
              <a:t>Class Supplies</a:t>
            </a:r>
          </a:p>
          <a:p>
            <a:pPr lvl="1"/>
            <a:r>
              <a:rPr lang="en-US" sz="3600" dirty="0"/>
              <a:t>Work Ethics</a:t>
            </a:r>
          </a:p>
          <a:p>
            <a:pPr lvl="1"/>
            <a:endParaRPr lang="en-US" sz="3600" dirty="0"/>
          </a:p>
          <a:p>
            <a:r>
              <a:rPr lang="en-US" sz="3600" dirty="0"/>
              <a:t>Each handout is worth 4 points</a:t>
            </a:r>
          </a:p>
          <a:p>
            <a:r>
              <a:rPr lang="en-US" sz="3600" dirty="0"/>
              <a:t>If you are missing any, you can print them out from the Opening Activities folder on Moodle.</a:t>
            </a:r>
          </a:p>
        </p:txBody>
      </p:sp>
    </p:spTree>
    <p:extLst>
      <p:ext uri="{BB962C8B-B14F-4D97-AF65-F5344CB8AC3E}">
        <p14:creationId xmlns:p14="http://schemas.microsoft.com/office/powerpoint/2010/main" val="3820567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5203"/>
            <a:ext cx="10515600" cy="1325563"/>
          </a:xfrm>
        </p:spPr>
        <p:txBody>
          <a:bodyPr/>
          <a:lstStyle/>
          <a:p>
            <a:r>
              <a:rPr lang="en-US" dirty="0"/>
              <a:t>Journals – 8 @ 2 pts each = 16 possible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963323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dirty="0"/>
              <a:t>Journals are worth 2 points each.  </a:t>
            </a:r>
          </a:p>
          <a:p>
            <a:r>
              <a:rPr lang="en-US" sz="3600" dirty="0"/>
              <a:t>In order to get the 2 points, you must have:</a:t>
            </a:r>
          </a:p>
          <a:p>
            <a:pPr lvl="1"/>
            <a:r>
              <a:rPr lang="en-US" sz="3600" dirty="0"/>
              <a:t>Date</a:t>
            </a:r>
          </a:p>
          <a:p>
            <a:pPr lvl="1"/>
            <a:r>
              <a:rPr lang="en-US" sz="3600" dirty="0"/>
              <a:t>Journal #</a:t>
            </a:r>
          </a:p>
          <a:p>
            <a:pPr lvl="1"/>
            <a:r>
              <a:rPr lang="en-US" sz="3600" dirty="0"/>
              <a:t>Complete Question</a:t>
            </a:r>
          </a:p>
          <a:p>
            <a:pPr lvl="1"/>
            <a:r>
              <a:rPr lang="en-US" sz="3600" dirty="0"/>
              <a:t>Answer</a:t>
            </a:r>
          </a:p>
          <a:p>
            <a:pPr lvl="1"/>
            <a:endParaRPr lang="en-US" sz="3600" dirty="0"/>
          </a:p>
          <a:p>
            <a:r>
              <a:rPr lang="en-US" sz="3600" dirty="0"/>
              <a:t>If you don’t have an answer = 0 points</a:t>
            </a:r>
          </a:p>
          <a:p>
            <a:r>
              <a:rPr lang="en-US" sz="3600" dirty="0"/>
              <a:t>If you are missing anything else but have an answer = 1 point</a:t>
            </a:r>
          </a:p>
        </p:txBody>
      </p:sp>
    </p:spTree>
    <p:extLst>
      <p:ext uri="{BB962C8B-B14F-4D97-AF65-F5344CB8AC3E}">
        <p14:creationId xmlns:p14="http://schemas.microsoft.com/office/powerpoint/2010/main" val="3764949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Notes = 5 possible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section should only have class notes in it.</a:t>
            </a:r>
          </a:p>
        </p:txBody>
      </p:sp>
    </p:spTree>
    <p:extLst>
      <p:ext uri="{BB962C8B-B14F-4D97-AF65-F5344CB8AC3E}">
        <p14:creationId xmlns:p14="http://schemas.microsoft.com/office/powerpoint/2010/main" val="3197808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Graded Work = 5 possible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section should have all graded work </a:t>
            </a:r>
            <a:r>
              <a:rPr lang="en-US" sz="3600" u="sng" dirty="0"/>
              <a:t>except</a:t>
            </a:r>
            <a:r>
              <a:rPr lang="en-US" sz="3600" dirty="0"/>
              <a:t> class notes.</a:t>
            </a:r>
          </a:p>
        </p:txBody>
      </p:sp>
    </p:spTree>
    <p:extLst>
      <p:ext uri="{BB962C8B-B14F-4D97-AF65-F5344CB8AC3E}">
        <p14:creationId xmlns:p14="http://schemas.microsoft.com/office/powerpoint/2010/main" val="2324054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Neatness/organization = 10 possible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Deduct points for:</a:t>
            </a:r>
          </a:p>
          <a:p>
            <a:pPr lvl="1"/>
            <a:r>
              <a:rPr lang="en-US" sz="3600" dirty="0"/>
              <a:t>Papers falling out</a:t>
            </a:r>
          </a:p>
          <a:p>
            <a:pPr lvl="1"/>
            <a:r>
              <a:rPr lang="en-US" sz="3600" dirty="0"/>
              <a:t>Work from other classes</a:t>
            </a:r>
          </a:p>
          <a:p>
            <a:pPr lvl="1"/>
            <a:r>
              <a:rPr lang="en-US" sz="3600" dirty="0"/>
              <a:t>Papers in pockets</a:t>
            </a:r>
          </a:p>
          <a:p>
            <a:pPr lvl="1"/>
            <a:r>
              <a:rPr lang="en-US" sz="3600" dirty="0"/>
              <a:t>Papers in wrong sections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10=perfect, 9=A, 8=B, 7=C…….</a:t>
            </a:r>
          </a:p>
        </p:txBody>
      </p:sp>
    </p:spTree>
    <p:extLst>
      <p:ext uri="{BB962C8B-B14F-4D97-AF65-F5344CB8AC3E}">
        <p14:creationId xmlns:p14="http://schemas.microsoft.com/office/powerpoint/2010/main" val="3046442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401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Notebook Self-Evaluation</vt:lpstr>
      <vt:lpstr>     3rd Qtr         Possible Points       Self-Eval. Title Page    5 Section Dividers   8 Opening Activities  12 Journals     16 Notes     5 Graded Work    5 Neatness/Organization 10 Total Points    61</vt:lpstr>
      <vt:lpstr>Title Page = 5 possible points</vt:lpstr>
      <vt:lpstr>Section Dividers = 8 possible points</vt:lpstr>
      <vt:lpstr>Opening Activities = 12 possible points</vt:lpstr>
      <vt:lpstr>Journals – 8 @ 2 pts each = 16 possible points </vt:lpstr>
      <vt:lpstr>Class Notes = 5 possible points</vt:lpstr>
      <vt:lpstr>Graded Work = 5 possible points</vt:lpstr>
      <vt:lpstr>Neatness/organization = 10 possible points </vt:lpstr>
      <vt:lpstr>     3rd Qtr         Possible Points       Self-Eval. Title Page     5 Section Dividers   8 Opening Activities   12 Journals     16 Notes     5 Graded Work    5 Neatness/Organization  10 Total Points    61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Self-Evaluation</dc:title>
  <dc:creator>Victoria Morrissey</dc:creator>
  <cp:lastModifiedBy>Victoria Morrissey</cp:lastModifiedBy>
  <cp:revision>9</cp:revision>
  <dcterms:created xsi:type="dcterms:W3CDTF">2015-02-24T19:16:32Z</dcterms:created>
  <dcterms:modified xsi:type="dcterms:W3CDTF">2020-02-24T17:00:34Z</dcterms:modified>
</cp:coreProperties>
</file>