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7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69" autoAdjust="0"/>
    <p:restoredTop sz="94660"/>
  </p:normalViewPr>
  <p:slideViewPr>
    <p:cSldViewPr snapToGrid="0">
      <p:cViewPr varScale="1">
        <p:scale>
          <a:sx n="76" d="100"/>
          <a:sy n="76" d="100"/>
        </p:scale>
        <p:origin x="126" y="5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561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462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133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854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98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18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29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5701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2752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9437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94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3D225-8024-42E2-A027-C26FF84527F5}" type="datetimeFigureOut">
              <a:rPr lang="en-US" smtClean="0"/>
              <a:t>11/8/2016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71268-CC56-4861-8AF7-EC9ACCED85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74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12192000" cy="6663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u="sng" dirty="0" smtClean="0"/>
              <a:t>Simile</a:t>
            </a:r>
            <a:r>
              <a:rPr lang="en-US" sz="3200" b="1" dirty="0" smtClean="0"/>
              <a:t>: Using “like,” “as,” or “than” for a comparison between two things which seem to have nothing in common.</a:t>
            </a:r>
          </a:p>
          <a:p>
            <a:endParaRPr lang="en-US" sz="1100" dirty="0" smtClean="0"/>
          </a:p>
          <a:p>
            <a:pPr lvl="1"/>
            <a:r>
              <a:rPr lang="en-US" sz="3200" dirty="0" smtClean="0"/>
              <a:t>The branches of government are like internal organs in the body.</a:t>
            </a:r>
          </a:p>
          <a:p>
            <a:pPr lvl="1"/>
            <a:endParaRPr lang="en-US" sz="1100" dirty="0" smtClean="0"/>
          </a:p>
          <a:p>
            <a:pPr lvl="1"/>
            <a:r>
              <a:rPr lang="en-US" sz="3200" dirty="0" smtClean="0"/>
              <a:t>His hatred ran as deep as an ocean.</a:t>
            </a:r>
          </a:p>
          <a:p>
            <a:pPr lvl="1"/>
            <a:endParaRPr lang="en-US" sz="1100" dirty="0" smtClean="0"/>
          </a:p>
          <a:p>
            <a:pPr lvl="1"/>
            <a:r>
              <a:rPr lang="en-US" sz="3200" dirty="0" smtClean="0"/>
              <a:t>Doing homework is easier than digging ditches.</a:t>
            </a:r>
          </a:p>
          <a:p>
            <a:endParaRPr lang="en-US" sz="2000" dirty="0" smtClean="0"/>
          </a:p>
          <a:p>
            <a:r>
              <a:rPr lang="en-US" sz="3200" b="1" u="sng" dirty="0" smtClean="0"/>
              <a:t>Metaphor</a:t>
            </a:r>
            <a:r>
              <a:rPr lang="en-US" sz="3200" b="1" dirty="0" smtClean="0"/>
              <a:t>: a comparison between two things which seem to have nothing in common. Metaphors do not use “like” or “as” in the comparison.</a:t>
            </a:r>
          </a:p>
          <a:p>
            <a:endParaRPr lang="en-US" sz="1100" dirty="0" smtClean="0"/>
          </a:p>
          <a:p>
            <a:pPr lvl="1"/>
            <a:r>
              <a:rPr lang="en-US" sz="3200" dirty="0" smtClean="0"/>
              <a:t>His bad attitude just added fuel to the fire.</a:t>
            </a:r>
          </a:p>
          <a:p>
            <a:pPr lvl="1"/>
            <a:endParaRPr lang="en-US" sz="1100" dirty="0" smtClean="0"/>
          </a:p>
          <a:p>
            <a:pPr lvl="1"/>
            <a:r>
              <a:rPr lang="en-US" sz="3200" dirty="0" smtClean="0"/>
              <a:t>Talent scouts are always looking for someone who is a diamond in the rough.</a:t>
            </a:r>
          </a:p>
        </p:txBody>
      </p:sp>
    </p:spTree>
    <p:extLst>
      <p:ext uri="{BB962C8B-B14F-4D97-AF65-F5344CB8AC3E}">
        <p14:creationId xmlns:p14="http://schemas.microsoft.com/office/powerpoint/2010/main" val="3388952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0"/>
            <a:ext cx="10337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7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8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0"/>
            <a:ext cx="10502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566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9890" y="101601"/>
            <a:ext cx="4212111" cy="2794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87212"/>
            <a:ext cx="5848173" cy="328959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0066" y="653215"/>
            <a:ext cx="5379413" cy="351238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3822700" cy="277396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7599" y="3793180"/>
            <a:ext cx="4724401" cy="306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53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1. Mary frowned and said, “I believe that taking drugs is like playing with fire.”</a:t>
            </a:r>
            <a:endParaRPr lang="en-US" sz="4000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3060700"/>
            <a:ext cx="11658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What is being compared: __________  and  ____________ .</a:t>
            </a:r>
          </a:p>
          <a:p>
            <a:endParaRPr lang="en-US" sz="3200" dirty="0"/>
          </a:p>
          <a:p>
            <a:r>
              <a:rPr lang="en-US" sz="3200" dirty="0" smtClean="0"/>
              <a:t>Is the comparison effective? Why?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12840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2. I walked along the beach and listened to the ocean. My sadness was as unending as the waves.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2765472"/>
            <a:ext cx="1210310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35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3. Don’t tell Mother that her cookies taste like lumps of sand.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790872"/>
            <a:ext cx="1174750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564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4</a:t>
            </a:r>
            <a:r>
              <a:rPr lang="en-US" sz="4000" dirty="0" smtClean="0"/>
              <a:t>. Karen was offended when I said that she was as flaky as a snowstorm.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2905172"/>
            <a:ext cx="1174750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29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5</a:t>
            </a:r>
            <a:r>
              <a:rPr lang="en-US" sz="4000" dirty="0" smtClean="0"/>
              <a:t>. I hoped our play would be a success and last for many performances. However, I guess it will last as long as a balloon in a roomful of kittens.</a:t>
            </a:r>
            <a:endParaRPr lang="en-US" sz="40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3552872"/>
            <a:ext cx="11747500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32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4500" y="1079500"/>
            <a:ext cx="1099820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Now create your own. Remember, to be an effective image your simile should create a vivid image in the mind of the audience.</a:t>
            </a:r>
          </a:p>
          <a:p>
            <a:endParaRPr lang="en-US" dirty="0"/>
          </a:p>
          <a:p>
            <a:endParaRPr lang="en-US" dirty="0"/>
          </a:p>
          <a:p>
            <a:pPr marL="342900" indent="-342900"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14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1100" y="165100"/>
            <a:ext cx="9956799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497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9100" y="317500"/>
            <a:ext cx="9156700" cy="6311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1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259</Words>
  <Application>Microsoft Office PowerPoint</Application>
  <PresentationFormat>Widescreen</PresentationFormat>
  <Paragraphs>23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Toohey</dc:creator>
  <cp:lastModifiedBy>Paul Toohey</cp:lastModifiedBy>
  <cp:revision>5</cp:revision>
  <dcterms:created xsi:type="dcterms:W3CDTF">2016-11-08T15:23:54Z</dcterms:created>
  <dcterms:modified xsi:type="dcterms:W3CDTF">2016-11-08T16:36:34Z</dcterms:modified>
</cp:coreProperties>
</file>