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8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3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9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8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5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2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1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4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2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7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5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8A3D6-2AE1-461C-A509-785E96325BEB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3E570-391D-44E4-BE17-F513A04D9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4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52400"/>
            <a:ext cx="8229600" cy="533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000" dirty="0"/>
              <a:t>Opening Activity #31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914400"/>
            <a:ext cx="8686800" cy="5715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sz="4000" dirty="0"/>
              <a:t>How are viruses different and more difficult to deal with than bacteria?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List several of you body’s barriers against disease.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Define infectious disease. How do they make you sick?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4000" dirty="0"/>
              <a:t>List the five pathogens (germs) we discussed in this chapter.</a:t>
            </a:r>
          </a:p>
        </p:txBody>
      </p:sp>
    </p:spTree>
    <p:extLst>
      <p:ext uri="{BB962C8B-B14F-4D97-AF65-F5344CB8AC3E}">
        <p14:creationId xmlns:p14="http://schemas.microsoft.com/office/powerpoint/2010/main" val="258495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10600" cy="533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4000" dirty="0"/>
              <a:t>Opening Activity # 32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14400"/>
            <a:ext cx="8763000" cy="579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dirty="0"/>
              <a:t>1. Define noninfectious disease. List 3 examples of a noninfectious disease.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2. List 3 lifestyle choices that will have a positive effect on your health. 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3. List 3 lifestyle choices that will have a negative effect on your health. 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4. Why is it important to begin to develop positive lifestyle habits right now? </a:t>
            </a:r>
          </a:p>
        </p:txBody>
      </p:sp>
    </p:spTree>
    <p:extLst>
      <p:ext uri="{BB962C8B-B14F-4D97-AF65-F5344CB8AC3E}">
        <p14:creationId xmlns:p14="http://schemas.microsoft.com/office/powerpoint/2010/main" val="400720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8763000" cy="685800"/>
          </a:xfrm>
        </p:spPr>
        <p:txBody>
          <a:bodyPr/>
          <a:lstStyle/>
          <a:p>
            <a:pPr algn="ctr"/>
            <a:r>
              <a:rPr lang="en-US" sz="4000" dirty="0"/>
              <a:t>Opening Activity #33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en-US" sz="4000" dirty="0"/>
              <a:t>What do you know about cancer?</a:t>
            </a:r>
          </a:p>
          <a:p>
            <a:pPr marL="742950" indent="-742950">
              <a:buAutoNum type="arabicPeriod"/>
            </a:pPr>
            <a:r>
              <a:rPr lang="en-US" sz="4000" dirty="0"/>
              <a:t>What can people do to reduce their risk of developing cancer? </a:t>
            </a:r>
            <a:r>
              <a:rPr lang="en-US" sz="4000" dirty="0" err="1"/>
              <a:t>Pg</a:t>
            </a:r>
            <a:r>
              <a:rPr lang="en-US" sz="4000" dirty="0"/>
              <a:t> 685</a:t>
            </a:r>
          </a:p>
          <a:p>
            <a:pPr marL="742950" indent="-742950">
              <a:buAutoNum type="arabicPeriod"/>
            </a:pPr>
            <a:r>
              <a:rPr lang="en-US" sz="4000" dirty="0"/>
              <a:t>List three possible warning signs of cancer that should be checked out by a doctor. </a:t>
            </a:r>
            <a:r>
              <a:rPr lang="en-US" sz="4000" dirty="0" err="1"/>
              <a:t>Pg</a:t>
            </a:r>
            <a:r>
              <a:rPr lang="en-US" sz="4000" dirty="0"/>
              <a:t> 686 </a:t>
            </a:r>
          </a:p>
          <a:p>
            <a:pPr marL="742950" indent="-742950">
              <a:buAutoNum type="arabicPeriod"/>
            </a:pPr>
            <a:r>
              <a:rPr lang="en-US" sz="4000" dirty="0"/>
              <a:t>Why is early detection of cancer important? How is it detected? Pg. 687 </a:t>
            </a:r>
          </a:p>
        </p:txBody>
      </p:sp>
    </p:spTree>
    <p:extLst>
      <p:ext uri="{BB962C8B-B14F-4D97-AF65-F5344CB8AC3E}">
        <p14:creationId xmlns:p14="http://schemas.microsoft.com/office/powerpoint/2010/main" val="1715331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Opening Activity #31</vt:lpstr>
      <vt:lpstr>Opening Activity # 32</vt:lpstr>
      <vt:lpstr>Opening Activity #33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Activity #31</dc:title>
  <dc:creator>Tavian Bryant</dc:creator>
  <cp:lastModifiedBy>Tavian Bryant</cp:lastModifiedBy>
  <cp:revision>1</cp:revision>
  <dcterms:created xsi:type="dcterms:W3CDTF">2014-04-15T16:51:13Z</dcterms:created>
  <dcterms:modified xsi:type="dcterms:W3CDTF">2014-04-15T16:51:27Z</dcterms:modified>
</cp:coreProperties>
</file>