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1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0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1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8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3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2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8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2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3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2520D-785E-4400-B76B-E916025ABE35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05867-3718-49C7-9BF8-8B73F788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8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8610600" cy="457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000" dirty="0"/>
              <a:t>Opening Activity #29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85800"/>
            <a:ext cx="91440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1. List several steps you can take to make sure you don’t spread your illness when you get sick? </a:t>
            </a:r>
          </a:p>
          <a:p>
            <a:pPr eaLnBrk="1" hangingPunct="1">
              <a:buFontTx/>
              <a:buNone/>
            </a:pPr>
            <a:r>
              <a:rPr lang="en-US" altLang="en-US" sz="3600" dirty="0"/>
              <a:t>2. What responsibility does a person that has a contagious illness have in terms of telling those they come in contact with? Why?</a:t>
            </a:r>
          </a:p>
          <a:p>
            <a:pPr eaLnBrk="1" hangingPunct="1">
              <a:buFontTx/>
              <a:buNone/>
            </a:pPr>
            <a:r>
              <a:rPr lang="en-US" altLang="en-US" sz="3600" dirty="0"/>
              <a:t>3. Describe what you experience when you get sick? </a:t>
            </a:r>
          </a:p>
          <a:p>
            <a:pPr eaLnBrk="1" hangingPunct="1">
              <a:buFontTx/>
              <a:buNone/>
            </a:pPr>
            <a:r>
              <a:rPr lang="en-US" altLang="en-US" sz="3600" dirty="0"/>
              <a:t>4. What are some of our physical and chemical barriers that protect us from germs?   </a:t>
            </a:r>
          </a:p>
        </p:txBody>
      </p:sp>
    </p:spTree>
    <p:extLst>
      <p:ext uri="{BB962C8B-B14F-4D97-AF65-F5344CB8AC3E}">
        <p14:creationId xmlns:p14="http://schemas.microsoft.com/office/powerpoint/2010/main" val="30354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991600" cy="457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000" dirty="0"/>
              <a:t>Opening Activity #30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85800"/>
            <a:ext cx="9144000" cy="61722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z="4000" dirty="0"/>
              <a:t>Make a list of three infectious diseases and identify how each is spread.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These three things are the best way to treat the common cold, and prevent you from getting the common cold. What are they?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Do you think people should be forced to have immunizations? Why?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Is it true that you can catch the common cold from being in cold weather? Why?  </a:t>
            </a:r>
          </a:p>
        </p:txBody>
      </p:sp>
    </p:spTree>
    <p:extLst>
      <p:ext uri="{BB962C8B-B14F-4D97-AF65-F5344CB8AC3E}">
        <p14:creationId xmlns:p14="http://schemas.microsoft.com/office/powerpoint/2010/main" val="162211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Opening Activity #29 </vt:lpstr>
      <vt:lpstr>Opening Activity #30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Activity #29 </dc:title>
  <dc:creator>Tavian Bryant</dc:creator>
  <cp:lastModifiedBy>Tavian Bryant</cp:lastModifiedBy>
  <cp:revision>1</cp:revision>
  <dcterms:created xsi:type="dcterms:W3CDTF">2014-04-14T14:20:01Z</dcterms:created>
  <dcterms:modified xsi:type="dcterms:W3CDTF">2014-04-14T14:20:23Z</dcterms:modified>
</cp:coreProperties>
</file>