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1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4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5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9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9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8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3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C98A8-C209-4BBF-934A-B169CD809E5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CF26-3637-4513-BE3C-9BF78842B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0"/>
            <a:ext cx="7772400" cy="381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sz="3600" dirty="0"/>
              <a:t>Opening Activity #26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57200"/>
            <a:ext cx="9144000" cy="64008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sz="3600" dirty="0"/>
              <a:t>What are your three main priorities in life right now? Why?</a:t>
            </a:r>
          </a:p>
          <a:p>
            <a:pPr marL="609600" indent="-609600" algn="l">
              <a:buFontTx/>
              <a:buAutoNum type="arabicPeriod"/>
            </a:pPr>
            <a:r>
              <a:rPr lang="en-US" sz="3600" dirty="0"/>
              <a:t>Suppose a group of students started a campaign on campus to promote abstinence. What effect do you think it would have on the campus? Why?</a:t>
            </a:r>
          </a:p>
          <a:p>
            <a:pPr marL="609600" indent="-609600" algn="l">
              <a:buFontTx/>
              <a:buAutoNum type="arabicPeriod"/>
            </a:pPr>
            <a:r>
              <a:rPr lang="en-US" sz="3600" dirty="0"/>
              <a:t>A real friend would not pressure you into doing something you don’t want to do. Agree/disagree Why?</a:t>
            </a:r>
          </a:p>
          <a:p>
            <a:pPr marL="609600" indent="-609600" algn="l">
              <a:buFontTx/>
              <a:buAutoNum type="arabicPeriod"/>
            </a:pPr>
            <a:r>
              <a:rPr lang="en-US" sz="3600" dirty="0"/>
              <a:t>What advice would you give to your peers about having a responsible relationship?  </a:t>
            </a:r>
          </a:p>
        </p:txBody>
      </p:sp>
    </p:spTree>
    <p:extLst>
      <p:ext uri="{BB962C8B-B14F-4D97-AF65-F5344CB8AC3E}">
        <p14:creationId xmlns:p14="http://schemas.microsoft.com/office/powerpoint/2010/main" val="10571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500" y="0"/>
            <a:ext cx="8763000" cy="6096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sz="4400" dirty="0"/>
              <a:t>Opening Activity #27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609600"/>
            <a:ext cx="9144000" cy="62484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sz="3600" dirty="0"/>
              <a:t>Do you think every adult is qualified to be a parent? Why?</a:t>
            </a:r>
          </a:p>
          <a:p>
            <a:pPr marL="609600" indent="-609600" algn="l">
              <a:buFontTx/>
              <a:buAutoNum type="arabicPeriod"/>
            </a:pPr>
            <a:r>
              <a:rPr lang="en-US" sz="3600" dirty="0"/>
              <a:t>Should adults be required to take a class and get a license in parenting before they become a parent? Why?</a:t>
            </a:r>
          </a:p>
          <a:p>
            <a:pPr marL="609600" indent="-609600" algn="l">
              <a:buFontTx/>
              <a:buAutoNum type="arabicPeriod"/>
            </a:pPr>
            <a:r>
              <a:rPr lang="en-US" sz="3600" dirty="0"/>
              <a:t>What do you think the consequences for a pregnant woman that uses drugs or alcohol should be, if any? Why?</a:t>
            </a:r>
          </a:p>
          <a:p>
            <a:pPr marL="609600" indent="-609600" algn="l">
              <a:buFontTx/>
              <a:buAutoNum type="arabicPeriod"/>
            </a:pPr>
            <a:r>
              <a:rPr lang="en-US" sz="3600" dirty="0"/>
              <a:t>What valuable contributions do babies/children bring to society?</a:t>
            </a:r>
          </a:p>
          <a:p>
            <a:pPr marL="609600" indent="-609600" algn="l">
              <a:buFontTx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84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52400"/>
            <a:ext cx="8763000" cy="381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sz="4000" dirty="0"/>
              <a:t>Opening Activity #28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57200"/>
            <a:ext cx="9144000" cy="64008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sz="3600" dirty="0"/>
              <a:t>If there was a test that would alert you to the possibility of developing a life threatening disease would you want to take the test? Why</a:t>
            </a:r>
          </a:p>
          <a:p>
            <a:pPr marL="609600" indent="-609600" algn="l">
              <a:buFontTx/>
              <a:buAutoNum type="arabicPeriod"/>
            </a:pPr>
            <a:r>
              <a:rPr lang="en-US" sz="3600" dirty="0"/>
              <a:t>What are some of the elements that might cause identical twins to become different over time?</a:t>
            </a:r>
          </a:p>
          <a:p>
            <a:pPr marL="609600" indent="-609600" algn="l">
              <a:buFontTx/>
              <a:buAutoNum type="arabicPeriod"/>
            </a:pPr>
            <a:r>
              <a:rPr lang="en-US" sz="3600" dirty="0"/>
              <a:t>What is the value of understanding how we grow and develop as humans?</a:t>
            </a:r>
          </a:p>
          <a:p>
            <a:pPr marL="609600" indent="-609600" algn="l">
              <a:buFontTx/>
              <a:buAutoNum type="arabicPeriod"/>
            </a:pPr>
            <a:r>
              <a:rPr lang="en-US" sz="3600" dirty="0"/>
              <a:t>What have your parents done over the last few years that has caused you to take more responsibility for/in your life? </a:t>
            </a:r>
          </a:p>
          <a:p>
            <a:pPr marL="609600" indent="-609600" algn="l">
              <a:buFontTx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25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Opening Activity #26</vt:lpstr>
      <vt:lpstr>Opening Activity #27</vt:lpstr>
      <vt:lpstr>Opening Activity #28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Activity #26</dc:title>
  <dc:creator>Tavian Bryant</dc:creator>
  <cp:lastModifiedBy>Tavian Bryant</cp:lastModifiedBy>
  <cp:revision>1</cp:revision>
  <dcterms:created xsi:type="dcterms:W3CDTF">2014-04-07T15:07:25Z</dcterms:created>
  <dcterms:modified xsi:type="dcterms:W3CDTF">2014-04-07T15:07:47Z</dcterms:modified>
</cp:coreProperties>
</file>