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47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5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7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31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07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22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0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1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6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91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850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1516F-0883-4A20-B3C2-EE7422E2BFA3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55DC9-771C-4808-AE8B-64A72C4B1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965" y="336176"/>
            <a:ext cx="114837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entury Schoolbook" panose="02040604050505020304" pitchFamily="18" charset="0"/>
              </a:rPr>
              <a:t>Write an essay about a significant event in your life. Select an event, focusing the essay on telling something about you. The event may be one that, for example, influenced you in a special way, revealed a characteristic of your personality you suddenly recognized, or challenged your values or beliefs. Tell your story dramatically and vividly, giving a clear indication of its autobiographical significance.</a:t>
            </a:r>
          </a:p>
        </p:txBody>
      </p:sp>
    </p:spTree>
    <p:extLst>
      <p:ext uri="{BB962C8B-B14F-4D97-AF65-F5344CB8AC3E}">
        <p14:creationId xmlns:p14="http://schemas.microsoft.com/office/powerpoint/2010/main" val="2517309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9965" y="336176"/>
            <a:ext cx="114837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entury Schoolbook" panose="02040604050505020304" pitchFamily="18" charset="0"/>
              </a:rPr>
              <a:t>WARNING:</a:t>
            </a:r>
          </a:p>
          <a:p>
            <a:endParaRPr lang="en-US" sz="4000" dirty="0">
              <a:latin typeface="Century Schoolbook" panose="02040604050505020304" pitchFamily="18" charset="0"/>
            </a:endParaRPr>
          </a:p>
          <a:p>
            <a:r>
              <a:rPr lang="en-US" sz="4000" dirty="0" smtClean="0">
                <a:latin typeface="Century Schoolbook" panose="02040604050505020304" pitchFamily="18" charset="0"/>
              </a:rPr>
              <a:t>This is a story you are sharing. Do not choose an incident that is too personal to share, so choose your autobiographical incident judiciously!</a:t>
            </a:r>
          </a:p>
          <a:p>
            <a:endParaRPr lang="en-US" sz="4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253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1330" y="605118"/>
            <a:ext cx="1191409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Your essay should consist of the following basic </a:t>
            </a:r>
            <a:r>
              <a:rPr lang="en-US" sz="2800" b="1" dirty="0" smtClean="0"/>
              <a:t>features</a:t>
            </a:r>
            <a:r>
              <a:rPr lang="en-US" sz="2800" b="1" dirty="0"/>
              <a:t>:</a:t>
            </a:r>
            <a:endParaRPr lang="en-US" sz="2800" b="1" dirty="0" smtClean="0"/>
          </a:p>
          <a:p>
            <a:endParaRPr lang="en-US" sz="900" dirty="0"/>
          </a:p>
          <a:p>
            <a:r>
              <a:rPr lang="en-US" sz="2800" b="1" dirty="0" smtClean="0"/>
              <a:t>1) A </a:t>
            </a:r>
            <a:r>
              <a:rPr lang="en-US" sz="2800" b="1" dirty="0"/>
              <a:t>well-told story: </a:t>
            </a:r>
            <a:r>
              <a:rPr lang="en-US" sz="2800" dirty="0"/>
              <a:t>An essay about a remembered event should tell an interesting story. S</a:t>
            </a:r>
            <a:r>
              <a:rPr lang="en-US" sz="2800" dirty="0" smtClean="0"/>
              <a:t>hape </a:t>
            </a:r>
            <a:r>
              <a:rPr lang="en-US" sz="2800" dirty="0"/>
              <a:t>the experience into a story that is entertaining and memorable. </a:t>
            </a:r>
            <a:endParaRPr lang="en-US" sz="2800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2</a:t>
            </a:r>
            <a:r>
              <a:rPr lang="en-US" sz="2800" b="1" dirty="0"/>
              <a:t>) A vivid presentation of significant key people and scenes: </a:t>
            </a:r>
            <a:r>
              <a:rPr lang="en-US" sz="2800" dirty="0"/>
              <a:t>R</a:t>
            </a:r>
            <a:r>
              <a:rPr lang="en-US" sz="2800" dirty="0" smtClean="0"/>
              <a:t>e-create </a:t>
            </a:r>
            <a:r>
              <a:rPr lang="en-US" sz="2800" dirty="0"/>
              <a:t>the scene with vivid language and specific details, and leave readers with a </a:t>
            </a:r>
            <a:r>
              <a:rPr lang="en-US" sz="2800" dirty="0" smtClean="0"/>
              <a:t>lasting impression</a:t>
            </a:r>
            <a:r>
              <a:rPr lang="en-US" sz="2800" dirty="0"/>
              <a:t>. Use specific objects </a:t>
            </a:r>
            <a:r>
              <a:rPr lang="en-US" sz="2800" dirty="0" smtClean="0"/>
              <a:t>and names; use </a:t>
            </a:r>
            <a:r>
              <a:rPr lang="en-US" sz="2800" dirty="0"/>
              <a:t>dialogue </a:t>
            </a:r>
            <a:r>
              <a:rPr lang="en-US" sz="2800" u="sng" dirty="0"/>
              <a:t>if necessary</a:t>
            </a:r>
            <a:r>
              <a:rPr lang="en-US" sz="2800" dirty="0"/>
              <a:t>.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3</a:t>
            </a:r>
            <a:r>
              <a:rPr lang="en-US" sz="2800" b="1" dirty="0"/>
              <a:t>) An indication of the event's significance: </a:t>
            </a:r>
            <a:r>
              <a:rPr lang="en-US" sz="2800" dirty="0"/>
              <a:t>Show the important scenes and people from the </a:t>
            </a:r>
            <a:r>
              <a:rPr lang="en-US" sz="2800" dirty="0" smtClean="0"/>
              <a:t>your </a:t>
            </a:r>
            <a:r>
              <a:rPr lang="en-US" sz="2800" dirty="0"/>
              <a:t>point of view. </a:t>
            </a:r>
            <a:r>
              <a:rPr lang="en-US" sz="2800" dirty="0" smtClean="0"/>
              <a:t>Explain </a:t>
            </a:r>
            <a:r>
              <a:rPr lang="en-US" sz="2800" dirty="0"/>
              <a:t>something about the event's importance and meaning.</a:t>
            </a:r>
          </a:p>
        </p:txBody>
      </p:sp>
    </p:spTree>
    <p:extLst>
      <p:ext uri="{BB962C8B-B14F-4D97-AF65-F5344CB8AC3E}">
        <p14:creationId xmlns:p14="http://schemas.microsoft.com/office/powerpoint/2010/main" val="1842069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5076" y="659710"/>
            <a:ext cx="1191409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Remember to include the following:</a:t>
            </a:r>
          </a:p>
          <a:p>
            <a:endParaRPr lang="en-US" sz="3600" dirty="0"/>
          </a:p>
          <a:p>
            <a:r>
              <a:rPr lang="en-US" sz="3600" dirty="0" smtClean="0"/>
              <a:t>Arouse </a:t>
            </a:r>
            <a:r>
              <a:rPr lang="en-US" sz="3600" dirty="0"/>
              <a:t>the </a:t>
            </a:r>
            <a:r>
              <a:rPr lang="en-US" sz="3600" dirty="0" smtClean="0"/>
              <a:t>reader’s </a:t>
            </a:r>
            <a:r>
              <a:rPr lang="en-US" sz="3600" dirty="0"/>
              <a:t>curiosity or interest in the opening sentences, for example, with surprising announcement</a:t>
            </a:r>
            <a:r>
              <a:rPr lang="en-US" sz="3600" dirty="0" smtClean="0"/>
              <a:t>.</a:t>
            </a:r>
          </a:p>
          <a:p>
            <a:endParaRPr lang="en-US" sz="1400" dirty="0"/>
          </a:p>
          <a:p>
            <a:r>
              <a:rPr lang="en-US" sz="3600" dirty="0"/>
              <a:t>Tell a few things about yourself</a:t>
            </a:r>
            <a:r>
              <a:rPr lang="en-US" sz="3600" dirty="0" smtClean="0"/>
              <a:t>.</a:t>
            </a:r>
          </a:p>
          <a:p>
            <a:endParaRPr lang="en-US" sz="1400" dirty="0"/>
          </a:p>
          <a:p>
            <a:r>
              <a:rPr lang="en-US" sz="3600" dirty="0"/>
              <a:t>Suggest, without delivering a sermon, the importance or meaning of the event from your perspective and its impact on you.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7672" y="5841241"/>
            <a:ext cx="10959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Source, and for more specific and detailed information:</a:t>
            </a:r>
          </a:p>
          <a:p>
            <a:endParaRPr lang="en-US" dirty="0" smtClean="0"/>
          </a:p>
          <a:p>
            <a:r>
              <a:rPr lang="en-US" dirty="0" smtClean="0"/>
              <a:t>http://www.cod.edu/people/faculty/bobtam/website/autobiography.htm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802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282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Schoolbook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Toohey</dc:creator>
  <cp:lastModifiedBy>Paul Toohey</cp:lastModifiedBy>
  <cp:revision>3</cp:revision>
  <dcterms:created xsi:type="dcterms:W3CDTF">2015-01-13T16:32:16Z</dcterms:created>
  <dcterms:modified xsi:type="dcterms:W3CDTF">2015-01-13T16:38:13Z</dcterms:modified>
</cp:coreProperties>
</file>