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921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2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3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3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3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3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/>
              <a:endParaRPr lang="en-US"/>
            </a:p>
          </p:txBody>
        </p:sp>
        <p:sp>
          <p:nvSpPr>
            <p:cNvPr id="923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/>
              <a:endParaRPr lang="en-US"/>
            </a:p>
          </p:txBody>
        </p:sp>
        <p:sp>
          <p:nvSpPr>
            <p:cNvPr id="923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3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4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/>
            </a:p>
          </p:txBody>
        </p:sp>
        <p:sp>
          <p:nvSpPr>
            <p:cNvPr id="924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4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4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4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5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/>
            </a:p>
          </p:txBody>
        </p:sp>
        <p:sp>
          <p:nvSpPr>
            <p:cNvPr id="925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9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0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1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2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3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4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5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6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7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8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39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0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1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3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3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3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3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34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435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436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437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438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C09261-3DBA-4405-B05D-7652DFFF41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7DF2DD-5FDD-4DA6-B937-406EDC94A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20619B-4607-4203-A08F-40CB00AFEC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6D4B81-9D57-4AF2-9F3E-50EFF662018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3A44C9-2CD8-425A-AFB1-FB41DCD5F2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619519-8475-4E92-B239-11173BC4786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54F6EC-2419-4241-B592-A7D4E565B67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1A8D21-30D7-461C-8495-D74824B97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87BC5F-4477-462B-AA86-73945BE2DA3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39FB04-72AA-4559-9C6B-AF7CFF415F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FBEAEC-5257-48C1-9B29-42E5640E93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9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0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1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6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7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8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4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9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0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10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7A64B8D-8098-4136-9529-94896AD08E2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411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8412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8413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14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American Romanticism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1800 - 1860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Romanticism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 values feelings over intuition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the power of the imagination</a:t>
            </a:r>
          </a:p>
          <a:p>
            <a:pPr>
              <a:lnSpc>
                <a:spcPct val="80000"/>
              </a:lnSpc>
            </a:pPr>
            <a:r>
              <a:rPr lang="en-US" sz="2800"/>
              <a:t> seeks the beauty of unspoiled nature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youthful innocence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individual freedom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the lessons of the past</a:t>
            </a:r>
          </a:p>
          <a:p>
            <a:pPr>
              <a:lnSpc>
                <a:spcPct val="80000"/>
              </a:lnSpc>
            </a:pPr>
            <a:r>
              <a:rPr lang="en-US" sz="2800"/>
              <a:t> finds beauty in exotic locales, the supernatural, and in the imagination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poetry as the highest expression of the imagination</a:t>
            </a:r>
          </a:p>
          <a:p>
            <a:pPr>
              <a:lnSpc>
                <a:spcPct val="80000"/>
              </a:lnSpc>
            </a:pPr>
            <a:r>
              <a:rPr lang="en-US" sz="2800"/>
              <a:t> values myth, legend, and folk 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Romantic Escapism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Romantic writing looked for comforting or exotic settings from the past</a:t>
            </a:r>
          </a:p>
          <a:p>
            <a:r>
              <a:rPr lang="en-US"/>
              <a:t> This was found in the supernatural, in nature, and/or in folk legends</a:t>
            </a:r>
          </a:p>
          <a:p>
            <a:r>
              <a:rPr lang="en-US"/>
              <a:t> Romantics believed in </a:t>
            </a:r>
            <a:r>
              <a:rPr lang="en-US">
                <a:solidFill>
                  <a:schemeClr val="folHlink"/>
                </a:solidFill>
              </a:rPr>
              <a:t>contemplating</a:t>
            </a:r>
            <a:r>
              <a:rPr lang="en-US"/>
              <a:t>, or </a:t>
            </a:r>
            <a:r>
              <a:rPr lang="en-US">
                <a:solidFill>
                  <a:schemeClr val="folHlink"/>
                </a:solidFill>
              </a:rPr>
              <a:t>becoming one</a:t>
            </a:r>
            <a:r>
              <a:rPr lang="en-US"/>
              <a:t> with the natural world</a:t>
            </a:r>
          </a:p>
          <a:p>
            <a:r>
              <a:rPr lang="en-US"/>
              <a:t> The Gothic novel emerged from Romanticism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Romantic Escapism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The Gothic novel had wild, haunted landscapes</a:t>
            </a:r>
          </a:p>
          <a:p>
            <a:r>
              <a:rPr lang="en-US"/>
              <a:t> It had supernatural events in the plot</a:t>
            </a:r>
          </a:p>
          <a:p>
            <a:r>
              <a:rPr lang="en-US"/>
              <a:t> It was often mysterious</a:t>
            </a:r>
          </a:p>
          <a:p>
            <a:r>
              <a:rPr lang="en-US"/>
              <a:t> The Gothic concept had roots in France, Germany, and England</a:t>
            </a:r>
          </a:p>
          <a:p>
            <a:r>
              <a:rPr lang="en-US"/>
              <a:t> Edgar Allan Poe was Romanticism’s great American writer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American Romantic Writers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Edgar Allan Poe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James </a:t>
            </a:r>
            <a:r>
              <a:rPr lang="en-US" dirty="0" err="1" smtClean="0"/>
              <a:t>Fenimore</a:t>
            </a:r>
            <a:r>
              <a:rPr lang="en-US" dirty="0" smtClean="0"/>
              <a:t> Cooper</a:t>
            </a:r>
            <a:endParaRPr lang="en-US" dirty="0"/>
          </a:p>
          <a:p>
            <a:r>
              <a:rPr lang="en-US" dirty="0" smtClean="0"/>
              <a:t>Ralph Waldo Emerson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Henry David Thoreau</a:t>
            </a:r>
          </a:p>
          <a:p>
            <a:r>
              <a:rPr lang="en-US" dirty="0" smtClean="0"/>
              <a:t>Nathaniel Hawthorne</a:t>
            </a:r>
          </a:p>
          <a:p>
            <a:r>
              <a:rPr lang="en-US" dirty="0" smtClean="0"/>
              <a:t>Washington Irving</a:t>
            </a:r>
          </a:p>
          <a:p>
            <a:r>
              <a:rPr lang="en-US" dirty="0" smtClean="0"/>
              <a:t>Herman Melville</a:t>
            </a:r>
          </a:p>
          <a:p>
            <a:r>
              <a:rPr lang="en-US" dirty="0" smtClean="0"/>
              <a:t>Walt Whitman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46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122</TotalTime>
  <Words>197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Digital Dots</vt:lpstr>
      <vt:lpstr>American Romanticism</vt:lpstr>
      <vt:lpstr>Characteristics of Romanticism</vt:lpstr>
      <vt:lpstr>Romantic Escapism</vt:lpstr>
      <vt:lpstr>Romantic Escapism</vt:lpstr>
      <vt:lpstr>Famous American Romantic Writers</vt:lpstr>
    </vt:vector>
  </TitlesOfParts>
  <Company>Chaminade College Preparatory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Romanticism</dc:title>
  <dc:creator>JGERK</dc:creator>
  <cp:lastModifiedBy>Paul Toohey</cp:lastModifiedBy>
  <cp:revision>14</cp:revision>
  <dcterms:created xsi:type="dcterms:W3CDTF">2003-10-16T14:57:35Z</dcterms:created>
  <dcterms:modified xsi:type="dcterms:W3CDTF">2013-10-18T15:19:41Z</dcterms:modified>
</cp:coreProperties>
</file>