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83763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Goal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000" dirty="0" smtClean="0"/>
              <a:t>Something you aim for that takes planning and work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37630"/>
            <a:ext cx="12192000" cy="130951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What are you Pursuing?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9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17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Three Types of Goals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16000"/>
            <a:ext cx="12192000" cy="584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Short-Term Goal-less than 6 months 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Mid-Term Goal-one to two years 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Long-Term Goal-Three to Five Years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4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065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Smart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08314"/>
            <a:ext cx="12192000" cy="554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Specific- (What are you Going to Do? When?)</a:t>
            </a:r>
          </a:p>
          <a:p>
            <a:pPr marL="0" indent="0">
              <a:buNone/>
            </a:pPr>
            <a:r>
              <a:rPr lang="en-US" sz="3200" dirty="0" smtClean="0"/>
              <a:t>M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measurable (How will you know if you are getting there)</a:t>
            </a:r>
          </a:p>
          <a:p>
            <a:pPr marL="0" indent="0">
              <a:buNone/>
            </a:pPr>
            <a:r>
              <a:rPr lang="en-US" sz="3200" dirty="0" smtClean="0"/>
              <a:t>A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Action-Oriented (What do you need to do to get there)</a:t>
            </a:r>
          </a:p>
          <a:p>
            <a:pPr marL="0" indent="0">
              <a:buNone/>
            </a:pPr>
            <a:r>
              <a:rPr lang="en-US" sz="3200" dirty="0" smtClean="0"/>
              <a:t>R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Realistic (it should be something you believe you can accomplish)</a:t>
            </a:r>
          </a:p>
          <a:p>
            <a:pPr marL="0" indent="0">
              <a:buNone/>
            </a:pPr>
            <a:r>
              <a:rPr lang="en-US" sz="3200" dirty="0" smtClean="0"/>
              <a:t>T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Timely (there should be a deadline)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0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Goal Setting Action Plan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7538"/>
            <a:ext cx="12192000" cy="5510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1. Select a Goal to work on</a:t>
            </a:r>
          </a:p>
          <a:p>
            <a:pPr marL="0" indent="0" algn="ctr">
              <a:buNone/>
            </a:pPr>
            <a:r>
              <a:rPr lang="en-US" sz="2800" dirty="0" smtClean="0"/>
              <a:t>2. List what you will do to </a:t>
            </a:r>
            <a:r>
              <a:rPr lang="en-US" sz="2800" smtClean="0"/>
              <a:t>reach your </a:t>
            </a:r>
            <a:r>
              <a:rPr lang="en-US" sz="2800" dirty="0" smtClean="0"/>
              <a:t>goal</a:t>
            </a:r>
          </a:p>
          <a:p>
            <a:pPr marL="0" indent="0" algn="ctr">
              <a:buNone/>
            </a:pPr>
            <a:r>
              <a:rPr lang="en-US" sz="2800" dirty="0" smtClean="0"/>
              <a:t>3. Identify sources of help &amp; Support</a:t>
            </a:r>
          </a:p>
          <a:p>
            <a:pPr marL="0" indent="0" algn="ctr">
              <a:buNone/>
            </a:pPr>
            <a:r>
              <a:rPr lang="en-US" sz="2800" dirty="0" smtClean="0"/>
              <a:t>4. Set a Reasonable time Frame for Reaching Your Goal</a:t>
            </a:r>
          </a:p>
          <a:p>
            <a:pPr marL="0" indent="0" algn="ctr">
              <a:buNone/>
            </a:pPr>
            <a:r>
              <a:rPr lang="en-US" sz="2800" dirty="0" smtClean="0"/>
              <a:t>5. Establish checkpoints to evaluate your progress</a:t>
            </a:r>
          </a:p>
          <a:p>
            <a:pPr marL="0" indent="0" algn="ctr">
              <a:buNone/>
            </a:pPr>
            <a:r>
              <a:rPr lang="en-US" sz="2800" dirty="0" smtClean="0"/>
              <a:t>6. Reward yourself after reaching your goal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51896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202</TotalTime>
  <Words>150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Goal  Something you aim for that takes planning and work </vt:lpstr>
      <vt:lpstr>Three Types of Goals</vt:lpstr>
      <vt:lpstr>Smart Goals</vt:lpstr>
      <vt:lpstr>Goal Setting Action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Something you aim for that takes planning and work</dc:title>
  <dc:creator>Tavian Bryant</dc:creator>
  <cp:lastModifiedBy>Tavian Bryant</cp:lastModifiedBy>
  <cp:revision>7</cp:revision>
  <dcterms:created xsi:type="dcterms:W3CDTF">2015-09-09T00:56:55Z</dcterms:created>
  <dcterms:modified xsi:type="dcterms:W3CDTF">2015-09-09T04:19:30Z</dcterms:modified>
</cp:coreProperties>
</file>