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83763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Goal</a:t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4000" dirty="0" smtClean="0"/>
              <a:t>Something you aim for that takes planning and work</a:t>
            </a:r>
            <a:r>
              <a:rPr lang="en-US" sz="6000" dirty="0" smtClean="0"/>
              <a:t/>
            </a:r>
            <a:br>
              <a:rPr lang="en-US" sz="6000" dirty="0" smtClean="0"/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37630"/>
            <a:ext cx="12192000" cy="130951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1"/>
                </a:solidFill>
              </a:rPr>
              <a:t>What are you Pursuing?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690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1176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Three Types of Goals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16000"/>
            <a:ext cx="12192000" cy="5842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Short-Term Goal-less than 6 months </a:t>
            </a:r>
          </a:p>
          <a:p>
            <a:endParaRPr lang="en-US" sz="4400" dirty="0" smtClean="0">
              <a:solidFill>
                <a:schemeClr val="tx1"/>
              </a:solidFill>
            </a:endParaRPr>
          </a:p>
          <a:p>
            <a:r>
              <a:rPr lang="en-US" sz="4400" dirty="0" smtClean="0">
                <a:solidFill>
                  <a:schemeClr val="tx1"/>
                </a:solidFill>
              </a:rPr>
              <a:t>Mid-Term Goal-one to two years </a:t>
            </a:r>
          </a:p>
          <a:p>
            <a:endParaRPr lang="en-US" sz="4400" dirty="0" smtClean="0">
              <a:solidFill>
                <a:schemeClr val="tx1"/>
              </a:solidFill>
            </a:endParaRPr>
          </a:p>
          <a:p>
            <a:r>
              <a:rPr lang="en-US" sz="4400" dirty="0" smtClean="0">
                <a:solidFill>
                  <a:schemeClr val="tx1"/>
                </a:solidFill>
              </a:rPr>
              <a:t>Long-Term Goal-Three to Five Years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84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10652"/>
          </a:xfrm>
        </p:spPr>
        <p:txBody>
          <a:bodyPr>
            <a:normAutofit/>
          </a:bodyPr>
          <a:lstStyle/>
          <a:p>
            <a:r>
              <a:rPr lang="en-US" sz="6000" dirty="0" smtClean="0"/>
              <a:t>Smart Goals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308314"/>
            <a:ext cx="12192000" cy="5549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S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– Specific- (What are you Going to Do? When?)</a:t>
            </a:r>
          </a:p>
          <a:p>
            <a:pPr marL="0" indent="0">
              <a:buNone/>
            </a:pPr>
            <a:r>
              <a:rPr lang="en-US" sz="3200" dirty="0" smtClean="0"/>
              <a:t>M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– measurable (How will you know if you are getting there)</a:t>
            </a:r>
          </a:p>
          <a:p>
            <a:pPr marL="0" indent="0">
              <a:buNone/>
            </a:pPr>
            <a:r>
              <a:rPr lang="en-US" sz="3200" dirty="0" smtClean="0"/>
              <a:t>A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– Action-Oriented (What do you need to do to get there)</a:t>
            </a:r>
          </a:p>
          <a:p>
            <a:pPr marL="0" indent="0">
              <a:buNone/>
            </a:pPr>
            <a:r>
              <a:rPr lang="en-US" sz="3200" dirty="0" smtClean="0"/>
              <a:t>R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– Realistic (it should be something you believe you can accomplish)</a:t>
            </a:r>
          </a:p>
          <a:p>
            <a:pPr marL="0" indent="0">
              <a:buNone/>
            </a:pPr>
            <a:r>
              <a:rPr lang="en-US" sz="3200" dirty="0" smtClean="0"/>
              <a:t>T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- Timely (there should be a deadline)</a:t>
            </a: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000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596177"/>
          </a:xfrm>
        </p:spPr>
        <p:txBody>
          <a:bodyPr>
            <a:normAutofit/>
          </a:bodyPr>
          <a:lstStyle/>
          <a:p>
            <a:r>
              <a:rPr lang="en-US" sz="6000" dirty="0" smtClean="0"/>
              <a:t>Goal Setting Action Plan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347538"/>
            <a:ext cx="12192000" cy="55104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1. Select a Goal to work on</a:t>
            </a:r>
          </a:p>
          <a:p>
            <a:pPr marL="0" indent="0" algn="ctr">
              <a:buNone/>
            </a:pPr>
            <a:r>
              <a:rPr lang="en-US" sz="2800" dirty="0" smtClean="0"/>
              <a:t>2. List what you will do to </a:t>
            </a:r>
            <a:r>
              <a:rPr lang="en-US" sz="2800" smtClean="0"/>
              <a:t>reach your </a:t>
            </a:r>
            <a:r>
              <a:rPr lang="en-US" sz="2800" dirty="0" smtClean="0"/>
              <a:t>goal</a:t>
            </a:r>
          </a:p>
          <a:p>
            <a:pPr marL="0" indent="0" algn="ctr">
              <a:buNone/>
            </a:pPr>
            <a:r>
              <a:rPr lang="en-US" sz="2800" dirty="0" smtClean="0"/>
              <a:t>3. Identify sources of help &amp; Support</a:t>
            </a:r>
          </a:p>
          <a:p>
            <a:pPr marL="0" indent="0" algn="ctr">
              <a:buNone/>
            </a:pPr>
            <a:r>
              <a:rPr lang="en-US" sz="2800" dirty="0" smtClean="0"/>
              <a:t>4. Set a Reasonable time Frame for Reaching Your Goal</a:t>
            </a:r>
          </a:p>
          <a:p>
            <a:pPr marL="0" indent="0" algn="ctr">
              <a:buNone/>
            </a:pPr>
            <a:r>
              <a:rPr lang="en-US" sz="2800" dirty="0" smtClean="0"/>
              <a:t>5. Establish checkpoints to evaluate your progress</a:t>
            </a:r>
          </a:p>
          <a:p>
            <a:pPr marL="0" indent="0" algn="ctr">
              <a:buNone/>
            </a:pPr>
            <a:r>
              <a:rPr lang="en-US" sz="2800" dirty="0" smtClean="0"/>
              <a:t>6. Reward yourself after reaching your goal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55189666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202</TotalTime>
  <Words>150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Tw Cen MT</vt:lpstr>
      <vt:lpstr>Droplet</vt:lpstr>
      <vt:lpstr>Goal  Something you aim for that takes planning and work </vt:lpstr>
      <vt:lpstr>Three Types of Goals</vt:lpstr>
      <vt:lpstr>Smart Goals</vt:lpstr>
      <vt:lpstr>Goal Setting Action Plan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 Something you aim for that takes planning and work</dc:title>
  <dc:creator>Tavian Bryant</dc:creator>
  <cp:lastModifiedBy>Tavian Bryant</cp:lastModifiedBy>
  <cp:revision>7</cp:revision>
  <dcterms:created xsi:type="dcterms:W3CDTF">2015-09-09T00:56:55Z</dcterms:created>
  <dcterms:modified xsi:type="dcterms:W3CDTF">2015-09-09T04:19:30Z</dcterms:modified>
</cp:coreProperties>
</file>