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7" r:id="rId10"/>
    <p:sldId id="269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52C3-2F82-4052-AA8B-28F78DCBED2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3DF8-3EFF-4DB8-90E9-736D46F0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52C3-2F82-4052-AA8B-28F78DCBED2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3DF8-3EFF-4DB8-90E9-736D46F0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52C3-2F82-4052-AA8B-28F78DCBED2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3DF8-3EFF-4DB8-90E9-736D46F0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52C3-2F82-4052-AA8B-28F78DCBED2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3DF8-3EFF-4DB8-90E9-736D46F0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52C3-2F82-4052-AA8B-28F78DCBED2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3DF8-3EFF-4DB8-90E9-736D46F0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0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52C3-2F82-4052-AA8B-28F78DCBED2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3DF8-3EFF-4DB8-90E9-736D46F0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52C3-2F82-4052-AA8B-28F78DCBED2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3DF8-3EFF-4DB8-90E9-736D46F0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6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52C3-2F82-4052-AA8B-28F78DCBED2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3DF8-3EFF-4DB8-90E9-736D46F0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52C3-2F82-4052-AA8B-28F78DCBED2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3DF8-3EFF-4DB8-90E9-736D46F0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52C3-2F82-4052-AA8B-28F78DCBED2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3DF8-3EFF-4DB8-90E9-736D46F0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52C3-2F82-4052-AA8B-28F78DCBED2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3DF8-3EFF-4DB8-90E9-736D46F0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5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52C3-2F82-4052-AA8B-28F78DCBED2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3DF8-3EFF-4DB8-90E9-736D46F0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3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5745"/>
            <a:ext cx="121919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Fahrenheit 451 </a:t>
            </a: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reading schedule: note the page numbers are different for different publications. The line in the parentheses tell you where to stop.</a:t>
            </a:r>
          </a:p>
          <a:p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Due Monday: 3-14 – 7-18 (“They had this machine”)</a:t>
            </a:r>
          </a:p>
          <a:p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	14-31 – 18-35 (“One two three four five six seven </a:t>
            </a: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days: </a:t>
            </a:r>
            <a:r>
              <a:rPr lang="en-US" sz="3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 				       firehouse</a:t>
            </a: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”)  </a:t>
            </a:r>
            <a:r>
              <a:rPr lang="en-US" sz="54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en-US" sz="23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few different times “1,2,3,…” starts paragraph</a:t>
            </a:r>
            <a:endParaRPr lang="en-US" sz="2300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	31-48 – 35-52 (“He had chills and fever in the morning”)</a:t>
            </a:r>
          </a:p>
          <a:p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	48-68 – 52-72 (end of Part I: The Hearth and the Salamander)</a:t>
            </a:r>
          </a:p>
          <a:p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	71-93 – 73-95 (“He was eating a light supper at nine”)</a:t>
            </a:r>
          </a:p>
          <a:p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	93-110 – 95-113 (end of Part II: The Sieve and the Sand)</a:t>
            </a:r>
          </a:p>
          <a:p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	113-139 – 115-141 (“He was three hundred yards downstream”)</a:t>
            </a:r>
          </a:p>
          <a:p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8.	139-165 – 141-167 (end of Part III: Burning Bright</a:t>
            </a:r>
            <a:r>
              <a:rPr lang="en-US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3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3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will get you the rest of the due dates Monday.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63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6019800" cy="68580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Q. </a:t>
            </a:r>
            <a:r>
              <a:rPr lang="en-US" sz="3200" dirty="0" smtClean="0"/>
              <a:t>Are you happy?</a:t>
            </a:r>
          </a:p>
          <a:p>
            <a:r>
              <a:rPr lang="en-US" sz="3200" b="1" dirty="0" smtClean="0"/>
              <a:t>A. </a:t>
            </a:r>
            <a:r>
              <a:rPr lang="en-US" sz="3200" dirty="0" smtClean="0"/>
              <a:t>Very happy. Perfectly happy.</a:t>
            </a:r>
          </a:p>
          <a:p>
            <a:r>
              <a:rPr lang="en-US" sz="3200" b="1" dirty="0" smtClean="0"/>
              <a:t>Q. </a:t>
            </a:r>
            <a:r>
              <a:rPr lang="en-US" sz="3200" dirty="0" smtClean="0"/>
              <a:t>How do you amuse yourself?</a:t>
            </a:r>
          </a:p>
          <a:p>
            <a:r>
              <a:rPr lang="en-US" sz="3200" b="1" dirty="0" smtClean="0"/>
              <a:t>A. </a:t>
            </a:r>
            <a:r>
              <a:rPr lang="en-US" sz="3200" dirty="0" smtClean="0"/>
              <a:t>Conversation with friends, and other spirits.</a:t>
            </a:r>
          </a:p>
          <a:p>
            <a:r>
              <a:rPr lang="en-US" sz="3200" b="1" dirty="0" smtClean="0"/>
              <a:t>Q. </a:t>
            </a:r>
            <a:r>
              <a:rPr lang="en-US" sz="3200" dirty="0" smtClean="0"/>
              <a:t>What else?</a:t>
            </a:r>
          </a:p>
          <a:p>
            <a:r>
              <a:rPr lang="en-US" sz="3200" b="1" dirty="0" smtClean="0"/>
              <a:t>A. </a:t>
            </a:r>
            <a:r>
              <a:rPr lang="en-US" sz="3200" dirty="0" smtClean="0"/>
              <a:t>Nothing else. Nothing else is necessary.</a:t>
            </a:r>
          </a:p>
          <a:p>
            <a:r>
              <a:rPr lang="en-US" sz="3200" b="1" dirty="0" smtClean="0"/>
              <a:t>Q. </a:t>
            </a:r>
            <a:r>
              <a:rPr lang="en-US" sz="3200" dirty="0" smtClean="0"/>
              <a:t>What do you talk about?</a:t>
            </a:r>
          </a:p>
          <a:p>
            <a:r>
              <a:rPr lang="en-US" sz="3200" b="1" dirty="0" smtClean="0"/>
              <a:t>A. </a:t>
            </a:r>
            <a:r>
              <a:rPr lang="en-US" sz="3200" dirty="0" smtClean="0"/>
              <a:t>About how happy we are; and about friends left behind in the earth, and how to influence them for their good.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Q. </a:t>
            </a:r>
            <a:r>
              <a:rPr lang="en-US" sz="3200" dirty="0" smtClean="0"/>
              <a:t>When your friends in the earth all get to the spirit land, what shall you have to talk about then?–nothing but about how happy you all are?</a:t>
            </a:r>
          </a:p>
          <a:p>
            <a:pPr marL="0" indent="0">
              <a:buNone/>
            </a:pPr>
            <a:r>
              <a:rPr lang="en-US" sz="3300" b="1" i="1" dirty="0" smtClean="0"/>
              <a:t>No reply. It is explained that spirits will not answer frivolous questions.</a:t>
            </a:r>
          </a:p>
          <a:p>
            <a:r>
              <a:rPr lang="en-US" sz="3200" b="1" dirty="0" smtClean="0"/>
              <a:t>Q. </a:t>
            </a:r>
            <a:r>
              <a:rPr lang="en-US" sz="3200" dirty="0" smtClean="0"/>
              <a:t>How is it that spirits that are content to spend an eternity in frivolous employments, and accept it as happiness, are so fastidious about frivolous questions upon the subject?</a:t>
            </a:r>
          </a:p>
          <a:p>
            <a:pPr marL="0" indent="0">
              <a:buNone/>
            </a:pPr>
            <a:r>
              <a:rPr lang="en-US" sz="3300" b="1" i="1" dirty="0" smtClean="0"/>
              <a:t>No reply.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0"/>
            <a:ext cx="10183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What kind of society would we have if all anyone ever had to do was have fun? Explain your answer.</a:t>
            </a:r>
            <a:endParaRPr lang="en-US" sz="6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0" y="3785652"/>
            <a:ext cx="4126924" cy="3072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39" y="3784455"/>
            <a:ext cx="6102061" cy="30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What sort of progress would our society or our world see, if that were the case?</a:t>
            </a:r>
            <a:endParaRPr lang="en-US" sz="6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4150"/>
            <a:ext cx="3714749" cy="4133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1" y="2000250"/>
            <a:ext cx="68199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91" y="595745"/>
            <a:ext cx="101830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What if it wasn’t your definition of fun that you had to live by, but someone else’s definition, and their definition was much different than yours?</a:t>
            </a:r>
            <a:endParaRPr lang="en-US" sz="6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8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91" y="595745"/>
            <a:ext cx="101830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If you didn’t have to be at school today, and in fact did not ever have to come to school at all, what most likely  would you be doing right now?</a:t>
            </a:r>
            <a:endParaRPr lang="en-US" sz="6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5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91" y="595745"/>
            <a:ext cx="10183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What would your life be like if all you had to do was have fun – if that were your sole “obligation”?</a:t>
            </a:r>
            <a:endParaRPr lang="en-US" sz="6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5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91" y="595745"/>
            <a:ext cx="10183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What kind of society would we have if all anyone ever had to do was have fun? Explain your answer.</a:t>
            </a:r>
            <a:endParaRPr lang="en-US" sz="6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68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91" y="595745"/>
            <a:ext cx="10183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What sort of progress would our society or our world see, if that were the case?</a:t>
            </a:r>
            <a:endParaRPr lang="en-US" sz="6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84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91" y="595745"/>
            <a:ext cx="101830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What if it wasn’t your definition of fun that you had to live by, but someone else’s definition, and their definition was much different than yours?</a:t>
            </a:r>
            <a:endParaRPr lang="en-US" sz="6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2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91" y="595745"/>
            <a:ext cx="101830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If you didn’t have to be at school today, and in fact did not ever have to come to school at all, what most likely  would you be doing right now?</a:t>
            </a:r>
            <a:endParaRPr lang="en-US" sz="6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4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0"/>
            <a:ext cx="10183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6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What would your life be like if all you had to do was have fun – if that were your sole “obligation”?</a:t>
            </a:r>
            <a:endParaRPr lang="en-US" sz="6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1217"/>
            <a:ext cx="5569527" cy="302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473" y="4197927"/>
            <a:ext cx="2521527" cy="2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5745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Orwell: </a:t>
            </a:r>
            <a:r>
              <a:rPr lang="en-US" sz="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sz="5000" dirty="0" smtClean="0"/>
              <a:t>Nearly all creators of Utopia have resembled the man who has toothache, and therefore thinks happiness consists in not having toothache. They wanted to produce a perfect society by an endless continuation of something that had only been valuable because it was temporary.”</a:t>
            </a:r>
            <a:endParaRPr lang="en-US" sz="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1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528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Toohey</dc:creator>
  <cp:lastModifiedBy>Paul Toohey</cp:lastModifiedBy>
  <cp:revision>20</cp:revision>
  <dcterms:created xsi:type="dcterms:W3CDTF">2016-04-01T14:12:55Z</dcterms:created>
  <dcterms:modified xsi:type="dcterms:W3CDTF">2016-04-01T16:42:08Z</dcterms:modified>
</cp:coreProperties>
</file>