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42" autoAdjust="0"/>
    <p:restoredTop sz="94660"/>
  </p:normalViewPr>
  <p:slideViewPr>
    <p:cSldViewPr snapToGrid="0">
      <p:cViewPr varScale="1">
        <p:scale>
          <a:sx n="50" d="100"/>
          <a:sy n="50" d="100"/>
        </p:scale>
        <p:origin x="60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8/16/2016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One-Pager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709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single-page response to your reading.</a:t>
            </a:r>
          </a:p>
          <a:p>
            <a:r>
              <a:rPr lang="en-US" sz="3200" dirty="0" smtClean="0"/>
              <a:t>The purpose is to own what you are reading.  We learn best when we can create our own patterns.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22198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 one-pager connects the verbal and the visual.</a:t>
            </a:r>
          </a:p>
          <a:p>
            <a:r>
              <a:rPr lang="en-US" sz="3200" dirty="0" smtClean="0"/>
              <a:t>It connects the ideas in what you read to your thoughts. </a:t>
            </a:r>
          </a:p>
          <a:p>
            <a:r>
              <a:rPr lang="en-US" sz="3200" dirty="0" smtClean="0"/>
              <a:t>It connects words and images.  </a:t>
            </a:r>
          </a:p>
          <a:p>
            <a:r>
              <a:rPr lang="en-US" sz="3200" dirty="0" smtClean="0"/>
              <a:t>It becomes a metaphor for the reading you have done.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063880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66950"/>
            <a:ext cx="10370296" cy="3752850"/>
          </a:xfrm>
        </p:spPr>
        <p:txBody>
          <a:bodyPr>
            <a:noAutofit/>
          </a:bodyPr>
          <a:lstStyle/>
          <a:p>
            <a:r>
              <a:rPr lang="en-US" sz="2800" dirty="0" smtClean="0"/>
              <a:t>Pull out a quotation or two, use them to explore one of your own ideas and write them on the page (perhaps in different colors)</a:t>
            </a:r>
          </a:p>
          <a:p>
            <a:r>
              <a:rPr lang="en-US" sz="2800" dirty="0" smtClean="0"/>
              <a:t>Use visual images to create a visual focus</a:t>
            </a:r>
          </a:p>
          <a:p>
            <a:r>
              <a:rPr lang="en-US" sz="2800" dirty="0" smtClean="0"/>
              <a:t>Cluster around a dominant impression, feeling or thought you had while reading</a:t>
            </a:r>
          </a:p>
          <a:p>
            <a:r>
              <a:rPr lang="en-US" sz="2800" dirty="0" smtClean="0"/>
              <a:t>Make a personal statement about what you have read</a:t>
            </a:r>
          </a:p>
          <a:p>
            <a:r>
              <a:rPr lang="en-US" sz="2800" dirty="0" smtClean="0"/>
              <a:t>Ask a question or two and answer it (them)</a:t>
            </a:r>
          </a:p>
          <a:p>
            <a:r>
              <a:rPr lang="en-US" sz="2800" dirty="0" smtClean="0"/>
              <a:t>Use color!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93205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not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884646" cy="34163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Don’t merely summarize</a:t>
            </a:r>
          </a:p>
          <a:p>
            <a:r>
              <a:rPr lang="en-US" sz="3200" dirty="0" smtClean="0"/>
              <a:t>Don’t be restricted by lines on a page. Use unlined paper.</a:t>
            </a:r>
          </a:p>
          <a:p>
            <a:r>
              <a:rPr lang="en-US" sz="3200" dirty="0" smtClean="0"/>
              <a:t>Don’t think a half a page will do – make it rich with images and quotes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065296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</TotalTime>
  <Words>182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 Boardroom</vt:lpstr>
      <vt:lpstr>One-Pager</vt:lpstr>
      <vt:lpstr>What is it?</vt:lpstr>
      <vt:lpstr>PowerPoint Presentation</vt:lpstr>
      <vt:lpstr>What to do</vt:lpstr>
      <vt:lpstr>What not to do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One-Pager</dc:title>
  <dc:creator>Victoria Morrissey</dc:creator>
  <cp:lastModifiedBy>Victoria Morrissey</cp:lastModifiedBy>
  <cp:revision>3</cp:revision>
  <dcterms:created xsi:type="dcterms:W3CDTF">2016-08-16T22:53:30Z</dcterms:created>
  <dcterms:modified xsi:type="dcterms:W3CDTF">2016-08-16T23:03:33Z</dcterms:modified>
</cp:coreProperties>
</file>