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8" r:id="rId4"/>
    <p:sldId id="265" r:id="rId5"/>
    <p:sldId id="257" r:id="rId6"/>
    <p:sldId id="259" r:id="rId7"/>
    <p:sldId id="261" r:id="rId8"/>
    <p:sldId id="262" r:id="rId9"/>
    <p:sldId id="260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8" autoAdjust="0"/>
    <p:restoredTop sz="94660"/>
  </p:normalViewPr>
  <p:slideViewPr>
    <p:cSldViewPr snapToGrid="0">
      <p:cViewPr varScale="1">
        <p:scale>
          <a:sx n="76" d="100"/>
          <a:sy n="76" d="100"/>
        </p:scale>
        <p:origin x="144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69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13946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193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119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216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2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90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15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98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33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638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4E460C-2BEA-4B54-894A-7AFCC33C5FAF}" type="datetimeFigureOut">
              <a:rPr lang="en-US" smtClean="0"/>
              <a:t>4/3/2017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C7F12-97BF-4DEA-82BB-478CC4784C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0714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66325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Choose 3 historical events: U.S. history or world history from 1980’s or earlier.</a:t>
            </a:r>
          </a:p>
          <a:p>
            <a:endParaRPr lang="en-US" sz="12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The space shuttle Challenger explosion (specific)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The Vietnam War (general)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D-Day (general)</a:t>
            </a:r>
          </a:p>
          <a:p>
            <a:endParaRPr lang="en-US" sz="1200" dirty="0"/>
          </a:p>
          <a:p>
            <a:r>
              <a:rPr lang="en-US" sz="3600" dirty="0" smtClean="0"/>
              <a:t>Choose 3 historical figures – dead people only.</a:t>
            </a:r>
          </a:p>
          <a:p>
            <a:endParaRPr lang="en-US" sz="12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George Washington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Joan of Arc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 smtClean="0"/>
              <a:t>Martin Luther King, Jr.</a:t>
            </a:r>
          </a:p>
          <a:p>
            <a:endParaRPr lang="en-US" sz="3600" dirty="0"/>
          </a:p>
          <a:p>
            <a:r>
              <a:rPr lang="en-US" sz="2900" b="1" i="1" dirty="0" smtClean="0"/>
              <a:t>*Topics may not be about or related to pop stars, movie stars, or sports stars.*</a:t>
            </a:r>
            <a:endParaRPr lang="en-US" sz="2900" b="1" i="1" dirty="0"/>
          </a:p>
        </p:txBody>
      </p:sp>
    </p:spTree>
    <p:extLst>
      <p:ext uri="{BB962C8B-B14F-4D97-AF65-F5344CB8AC3E}">
        <p14:creationId xmlns:p14="http://schemas.microsoft.com/office/powerpoint/2010/main" val="2038271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2400" y="0"/>
            <a:ext cx="9613900" cy="6858000"/>
          </a:xfrm>
          <a:prstGeom prst="rect">
            <a:avLst/>
          </a:prstGeom>
        </p:spPr>
      </p:pic>
      <p:sp>
        <p:nvSpPr>
          <p:cNvPr id="6" name="Oval 5"/>
          <p:cNvSpPr/>
          <p:nvPr/>
        </p:nvSpPr>
        <p:spPr>
          <a:xfrm>
            <a:off x="3695700" y="2514600"/>
            <a:ext cx="1498600" cy="7239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1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 smtClean="0"/>
              <a:t>The topic and book you choose now will be related to your topic later. That later topic will become your paper’s focus.</a:t>
            </a:r>
            <a:endParaRPr lang="en-US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 smtClean="0"/>
              <a:t>I will need to approve all topics and books.</a:t>
            </a:r>
          </a:p>
          <a:p>
            <a:endParaRPr lang="en-US" sz="4800" dirty="0" smtClean="0"/>
          </a:p>
          <a:p>
            <a:r>
              <a:rPr lang="en-US" sz="4800" dirty="0" smtClean="0"/>
              <a:t>Dates: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 smtClean="0"/>
              <a:t>Have topic settled by this Friday, 4/7</a:t>
            </a:r>
            <a:endParaRPr lang="en-US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 smtClean="0"/>
              <a:t>Have book in hand by next Friday, 4/14</a:t>
            </a:r>
            <a:endParaRPr lang="en-US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 smtClean="0"/>
              <a:t>Have book finished by Friday</a:t>
            </a:r>
            <a:r>
              <a:rPr lang="en-US" sz="4800" smtClean="0"/>
              <a:t>, 4/28</a:t>
            </a:r>
            <a:endParaRPr lang="en-US" sz="4800" dirty="0" smtClean="0"/>
          </a:p>
        </p:txBody>
      </p:sp>
    </p:spTree>
    <p:extLst>
      <p:ext uri="{BB962C8B-B14F-4D97-AF65-F5344CB8AC3E}">
        <p14:creationId xmlns:p14="http://schemas.microsoft.com/office/powerpoint/2010/main" val="225237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400" dirty="0" smtClean="0"/>
              <a:t>You will create, research, and write a thesis based on your topic.</a:t>
            </a:r>
          </a:p>
          <a:p>
            <a:endParaRPr lang="en-US" sz="4400" dirty="0" smtClean="0"/>
          </a:p>
          <a:p>
            <a:pPr lvl="1"/>
            <a:r>
              <a:rPr lang="en-US" sz="4400" b="1" dirty="0" smtClean="0">
                <a:sym typeface="Wingdings" panose="05000000000000000000" pitchFamily="2" charset="2"/>
              </a:rPr>
              <a:t></a:t>
            </a:r>
            <a:r>
              <a:rPr lang="en-US" sz="4400" dirty="0" smtClean="0">
                <a:sym typeface="Wingdings" panose="05000000000000000000" pitchFamily="2" charset="2"/>
              </a:rPr>
              <a:t> </a:t>
            </a:r>
            <a:r>
              <a:rPr lang="en-US" sz="4400" u="sng" dirty="0" smtClean="0"/>
              <a:t>Into Thin Air</a:t>
            </a:r>
          </a:p>
          <a:p>
            <a:pPr lvl="1"/>
            <a:r>
              <a:rPr lang="en-US" sz="4400" b="1" dirty="0" smtClean="0">
                <a:sym typeface="Wingdings" panose="05000000000000000000" pitchFamily="2" charset="2"/>
              </a:rPr>
              <a:t></a:t>
            </a:r>
            <a:r>
              <a:rPr lang="en-US" sz="4400" dirty="0" smtClean="0">
                <a:sym typeface="Wingdings" panose="05000000000000000000" pitchFamily="2" charset="2"/>
              </a:rPr>
              <a:t> </a:t>
            </a:r>
            <a:r>
              <a:rPr lang="en-US" sz="4400" dirty="0" smtClean="0"/>
              <a:t>Preparing for the journey</a:t>
            </a:r>
          </a:p>
          <a:p>
            <a:pPr lvl="1"/>
            <a:r>
              <a:rPr lang="en-US" sz="4400" b="1" dirty="0" smtClean="0">
                <a:sym typeface="Wingdings" panose="05000000000000000000" pitchFamily="2" charset="2"/>
              </a:rPr>
              <a:t></a:t>
            </a:r>
            <a:r>
              <a:rPr lang="en-US" sz="4400" dirty="0" smtClean="0">
                <a:sym typeface="Wingdings" panose="05000000000000000000" pitchFamily="2" charset="2"/>
              </a:rPr>
              <a:t> </a:t>
            </a:r>
            <a:r>
              <a:rPr lang="en-US" sz="4400" b="1" dirty="0" smtClean="0"/>
              <a:t>Thesis</a:t>
            </a:r>
            <a:r>
              <a:rPr lang="en-US" sz="4400" dirty="0" smtClean="0"/>
              <a:t>: Preparation for the climb is as difficult as the climb itself.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63738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Some things to consider:</a:t>
            </a:r>
          </a:p>
          <a:p>
            <a:endParaRPr lang="en-US" sz="3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Is there enough out there on my topic?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Is this a topic I can narrow down to something more specific?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Is this a topic that can lead to a thesis (an arguable opinion) in some way?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dirty="0" smtClean="0"/>
              <a:t>Is this a topic I am willing to spend a good amount of time on?</a:t>
            </a:r>
          </a:p>
        </p:txBody>
      </p:sp>
    </p:spTree>
    <p:extLst>
      <p:ext uri="{BB962C8B-B14F-4D97-AF65-F5344CB8AC3E}">
        <p14:creationId xmlns:p14="http://schemas.microsoft.com/office/powerpoint/2010/main" val="177033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400" dirty="0" smtClean="0"/>
              <a:t>More things to consider:</a:t>
            </a:r>
          </a:p>
          <a:p>
            <a:pPr lvl="1"/>
            <a:r>
              <a:rPr lang="en-US" sz="8000" dirty="0" smtClean="0"/>
              <a:t>Can you get the book in time?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197142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400" dirty="0" smtClean="0"/>
              <a:t>Consider:</a:t>
            </a:r>
          </a:p>
          <a:p>
            <a:pPr lvl="1"/>
            <a:r>
              <a:rPr lang="en-US" sz="8000" dirty="0" smtClean="0"/>
              <a:t>Can you afford the book?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11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9750" y="0"/>
            <a:ext cx="8572500" cy="68580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6337300" y="3733800"/>
            <a:ext cx="2222500" cy="1143000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62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400" dirty="0" smtClean="0"/>
              <a:t>Consider:</a:t>
            </a:r>
          </a:p>
          <a:p>
            <a:pPr lvl="1"/>
            <a:r>
              <a:rPr lang="en-US" sz="7200" dirty="0" smtClean="0"/>
              <a:t>If you will get it from a library, will you receive it in time?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474659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21920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dirty="0" smtClean="0"/>
          </a:p>
          <a:p>
            <a:r>
              <a:rPr lang="en-US" sz="4400" dirty="0" smtClean="0"/>
              <a:t>Consider:</a:t>
            </a:r>
          </a:p>
          <a:p>
            <a:pPr lvl="1"/>
            <a:endParaRPr lang="en-US" sz="3600" dirty="0" smtClean="0"/>
          </a:p>
          <a:p>
            <a:pPr lvl="1"/>
            <a:r>
              <a:rPr lang="en-US" sz="8000" dirty="0" smtClean="0"/>
              <a:t>Can you have it read in time?</a:t>
            </a:r>
          </a:p>
          <a:p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79101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283</Words>
  <Application>Microsoft Office PowerPoint</Application>
  <PresentationFormat>Widescreen</PresentationFormat>
  <Paragraphs>45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Toohey</dc:creator>
  <cp:lastModifiedBy>Paul Toohey</cp:lastModifiedBy>
  <cp:revision>5</cp:revision>
  <dcterms:created xsi:type="dcterms:W3CDTF">2017-04-03T15:13:31Z</dcterms:created>
  <dcterms:modified xsi:type="dcterms:W3CDTF">2017-04-03T16:21:01Z</dcterms:modified>
</cp:coreProperties>
</file>