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5" r:id="rId5"/>
    <p:sldId id="257" r:id="rId6"/>
    <p:sldId id="259" r:id="rId7"/>
    <p:sldId id="261" r:id="rId8"/>
    <p:sldId id="262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9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9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1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1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2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0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5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9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3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E460C-2BEA-4B54-894A-7AFCC33C5FA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7F12-97BF-4DEA-82BB-478CC4784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1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Choose 3 historical events: U.S. history or world history from 1980’s or earlier.</a:t>
            </a:r>
          </a:p>
          <a:p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The space shuttle Challenger explosion (specific)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The Vietnam War (general)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D-Day (general)</a:t>
            </a:r>
          </a:p>
          <a:p>
            <a:endParaRPr lang="en-US" sz="1200" dirty="0"/>
          </a:p>
          <a:p>
            <a:r>
              <a:rPr lang="en-US" sz="3600" dirty="0" smtClean="0"/>
              <a:t>Choose 3 historical figures – dead people only.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George Washington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Joan of Arc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Martin Luther King, Jr.</a:t>
            </a:r>
          </a:p>
          <a:p>
            <a:endParaRPr lang="en-US" sz="3600" dirty="0"/>
          </a:p>
          <a:p>
            <a:r>
              <a:rPr lang="en-US" sz="2900" b="1" i="1" dirty="0" smtClean="0"/>
              <a:t>*Topics may not be about or related to pop stars, movie stars, or sports stars.*</a:t>
            </a:r>
            <a:endParaRPr lang="en-US" sz="2900" b="1" i="1" dirty="0"/>
          </a:p>
        </p:txBody>
      </p:sp>
    </p:spTree>
    <p:extLst>
      <p:ext uri="{BB962C8B-B14F-4D97-AF65-F5344CB8AC3E}">
        <p14:creationId xmlns:p14="http://schemas.microsoft.com/office/powerpoint/2010/main" val="20382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0"/>
            <a:ext cx="96139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695700" y="2514600"/>
            <a:ext cx="1498600" cy="7239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The topic and book you choose now will be related to your topic later. That later topic will become your paper’s focus.</a:t>
            </a:r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I will need to approve all topics and books.</a:t>
            </a:r>
          </a:p>
          <a:p>
            <a:endParaRPr lang="en-US" sz="4800" dirty="0" smtClean="0"/>
          </a:p>
          <a:p>
            <a:r>
              <a:rPr lang="en-US" sz="4800" dirty="0" smtClean="0"/>
              <a:t>Dates: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Have topic settled by this Friday, 4/7</a:t>
            </a:r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Have book in hand by next Friday, 4/14</a:t>
            </a:r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Have book finished by Friday</a:t>
            </a:r>
            <a:r>
              <a:rPr lang="en-US" sz="4800" smtClean="0"/>
              <a:t>, 4/28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2523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4400" dirty="0" smtClean="0"/>
              <a:t>You will create, research, and write a thesis based on your topic.</a:t>
            </a:r>
          </a:p>
          <a:p>
            <a:endParaRPr lang="en-US" sz="4400" dirty="0" smtClean="0"/>
          </a:p>
          <a:p>
            <a:pPr lvl="1"/>
            <a:r>
              <a:rPr lang="en-US" sz="4400" b="1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>
                <a:sym typeface="Wingdings" panose="05000000000000000000" pitchFamily="2" charset="2"/>
              </a:rPr>
              <a:t> </a:t>
            </a:r>
            <a:r>
              <a:rPr lang="en-US" sz="4400" u="sng" dirty="0" smtClean="0"/>
              <a:t>Into Thin Air</a:t>
            </a:r>
          </a:p>
          <a:p>
            <a:pPr lvl="1"/>
            <a:r>
              <a:rPr lang="en-US" sz="4400" b="1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>
                <a:sym typeface="Wingdings" panose="05000000000000000000" pitchFamily="2" charset="2"/>
              </a:rPr>
              <a:t> </a:t>
            </a:r>
            <a:r>
              <a:rPr lang="en-US" sz="4400" dirty="0" smtClean="0"/>
              <a:t>Preparing for the journey</a:t>
            </a:r>
          </a:p>
          <a:p>
            <a:pPr lvl="1"/>
            <a:r>
              <a:rPr lang="en-US" sz="4400" b="1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>
                <a:sym typeface="Wingdings" panose="05000000000000000000" pitchFamily="2" charset="2"/>
              </a:rPr>
              <a:t> </a:t>
            </a:r>
            <a:r>
              <a:rPr lang="en-US" sz="4400" b="1" dirty="0" smtClean="0"/>
              <a:t>Thesis</a:t>
            </a:r>
            <a:r>
              <a:rPr lang="en-US" sz="4400" dirty="0" smtClean="0"/>
              <a:t>: Preparation for the climb is as difficult as the climb itself.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373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Some things to consider:</a:t>
            </a:r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Is there enough out there on my topic?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Is this a topic I can narrow down to something more specific?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Is this a topic that can lead to a thesis (an arguable opinion) in some way?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Is this a topic I am willing to spend a good amount of time on?</a:t>
            </a:r>
          </a:p>
        </p:txBody>
      </p:sp>
    </p:spTree>
    <p:extLst>
      <p:ext uri="{BB962C8B-B14F-4D97-AF65-F5344CB8AC3E}">
        <p14:creationId xmlns:p14="http://schemas.microsoft.com/office/powerpoint/2010/main" val="17703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4400" dirty="0" smtClean="0"/>
              <a:t>More things to consider:</a:t>
            </a:r>
          </a:p>
          <a:p>
            <a:pPr lvl="1"/>
            <a:r>
              <a:rPr lang="en-US" sz="8000" dirty="0" smtClean="0"/>
              <a:t>Can you get the book in time?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714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4400" dirty="0" smtClean="0"/>
              <a:t>Consider:</a:t>
            </a:r>
          </a:p>
          <a:p>
            <a:pPr lvl="1"/>
            <a:r>
              <a:rPr lang="en-US" sz="8000" dirty="0" smtClean="0"/>
              <a:t>Can you afford the book?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11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337300" y="3733800"/>
            <a:ext cx="2222500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4400" dirty="0" smtClean="0"/>
              <a:t>Consider:</a:t>
            </a:r>
          </a:p>
          <a:p>
            <a:pPr lvl="1"/>
            <a:r>
              <a:rPr lang="en-US" sz="7200" dirty="0" smtClean="0"/>
              <a:t>If you will get it from a library, will you receive it in time?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746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4400" dirty="0" smtClean="0"/>
              <a:t>Consider: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8000" dirty="0" smtClean="0"/>
              <a:t>Can you have it read in time?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910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283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Toohey</dc:creator>
  <cp:lastModifiedBy>Paul Toohey</cp:lastModifiedBy>
  <cp:revision>5</cp:revision>
  <dcterms:created xsi:type="dcterms:W3CDTF">2017-04-03T15:13:31Z</dcterms:created>
  <dcterms:modified xsi:type="dcterms:W3CDTF">2017-04-03T16:21:01Z</dcterms:modified>
</cp:coreProperties>
</file>