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8249-D542-466E-A807-4763B8577F88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C3F1BED-3309-40C5-BC75-EDF5B39EA5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8249-D542-466E-A807-4763B8577F88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F1BED-3309-40C5-BC75-EDF5B39EA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C3F1BED-3309-40C5-BC75-EDF5B39EA5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8249-D542-466E-A807-4763B8577F88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8249-D542-466E-A807-4763B8577F88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C3F1BED-3309-40C5-BC75-EDF5B39EA5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8249-D542-466E-A807-4763B8577F88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C3F1BED-3309-40C5-BC75-EDF5B39EA5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E258249-D542-466E-A807-4763B8577F88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F1BED-3309-40C5-BC75-EDF5B39EA5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8249-D542-466E-A807-4763B8577F88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C3F1BED-3309-40C5-BC75-EDF5B39EA5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8249-D542-466E-A807-4763B8577F88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C3F1BED-3309-40C5-BC75-EDF5B39EA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8249-D542-466E-A807-4763B8577F88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3F1BED-3309-40C5-BC75-EDF5B39EA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C3F1BED-3309-40C5-BC75-EDF5B39EA5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8249-D542-466E-A807-4763B8577F88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C3F1BED-3309-40C5-BC75-EDF5B39EA5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E258249-D542-466E-A807-4763B8577F88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E258249-D542-466E-A807-4763B8577F88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C3F1BED-3309-40C5-BC75-EDF5B39EA5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Brianna Thrasher, </a:t>
            </a:r>
            <a:r>
              <a:rPr lang="en-US" dirty="0" err="1" smtClean="0"/>
              <a:t>Kassi</a:t>
            </a:r>
            <a:r>
              <a:rPr lang="en-US" dirty="0" smtClean="0"/>
              <a:t> </a:t>
            </a:r>
            <a:r>
              <a:rPr lang="en-US" dirty="0" err="1" smtClean="0"/>
              <a:t>Kuhnhofer</a:t>
            </a:r>
            <a:r>
              <a:rPr lang="en-US" dirty="0" smtClean="0"/>
              <a:t>-Sanchez, Andrew </a:t>
            </a:r>
            <a:r>
              <a:rPr lang="en-US" dirty="0" err="1" smtClean="0"/>
              <a:t>Oberlander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Key Term Words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V Campaign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African American leaders stressed the need for victory against fascism and victory against discrimination at home.</a:t>
            </a:r>
          </a:p>
          <a:p>
            <a:r>
              <a:rPr lang="en-US" dirty="0" smtClean="0"/>
              <a:t>A. Philip Randolph said African Americans would no longer accept 2</a:t>
            </a:r>
            <a:r>
              <a:rPr lang="en-US" baseline="30000" dirty="0" smtClean="0"/>
              <a:t>nd</a:t>
            </a:r>
            <a:r>
              <a:rPr lang="en-US" dirty="0" smtClean="0"/>
              <a:t> class citizenship.</a:t>
            </a:r>
          </a:p>
          <a:p>
            <a:r>
              <a:rPr lang="en-US" dirty="0" smtClean="0"/>
              <a:t>Under pressure FDR issued Executive Order 8802-assured fair hiring practices in any job funded with government money.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1943 Los Angeles Riots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Series of riots in 1943 that exploded in Los Angeles, where conflict erupted over the construction of housing for black workers.</a:t>
            </a:r>
          </a:p>
          <a:p>
            <a:r>
              <a:rPr lang="en-US" dirty="0" smtClean="0"/>
              <a:t>100,000 whites and blacks broke into scattered fights at a city park.</a:t>
            </a:r>
          </a:p>
          <a:p>
            <a:r>
              <a:rPr lang="en-US" dirty="0" smtClean="0"/>
              <a:t>34 people were killed and federal troops ended the violence but nobody found a real solution to the city’s problems.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Bracero Program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helped alleviate the rural population drain, bringing laborers from Mexico to work on American farms.</a:t>
            </a:r>
          </a:p>
          <a:p>
            <a:r>
              <a:rPr lang="en-US" dirty="0" smtClean="0"/>
              <a:t>During the war, hundreds of thousands of </a:t>
            </a:r>
            <a:r>
              <a:rPr lang="en-US" dirty="0" err="1" smtClean="0"/>
              <a:t>of</a:t>
            </a:r>
            <a:r>
              <a:rPr lang="en-US" dirty="0" smtClean="0"/>
              <a:t> braceros migrated to America. </a:t>
            </a:r>
          </a:p>
          <a:p>
            <a:r>
              <a:rPr lang="en-US" dirty="0" smtClean="0"/>
              <a:t>They faced discrimination but the program imitated decades of migratory labor in the West.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Internment of Japanese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Japanese aliens and Japanese Americans were arrested and detained under the Executive Order 9066 issued by FDR. </a:t>
            </a:r>
          </a:p>
          <a:p>
            <a:r>
              <a:rPr lang="en-US" dirty="0" smtClean="0"/>
              <a:t>They were seen as a threat due to war against Japan.</a:t>
            </a:r>
          </a:p>
          <a:p>
            <a:r>
              <a:rPr lang="en-US" dirty="0" smtClean="0"/>
              <a:t>In  the 1944 case </a:t>
            </a:r>
            <a:r>
              <a:rPr lang="en-US" dirty="0" err="1" smtClean="0"/>
              <a:t>Korematsu</a:t>
            </a:r>
            <a:r>
              <a:rPr lang="en-US" dirty="0" smtClean="0"/>
              <a:t> v. United States, the Supreme Court upheld the Executive Order 9066 which allowed internment during war time. </a:t>
            </a:r>
          </a:p>
          <a:p>
            <a:r>
              <a:rPr lang="en-US" dirty="0" smtClean="0"/>
              <a:t>In 1988, the government reviewed the case and offered an apology and $20,000 to survivors or </a:t>
            </a:r>
            <a:r>
              <a:rPr lang="en-US" smtClean="0"/>
              <a:t>survivor’s family.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55</TotalTime>
  <Words>253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Key Term Words</vt:lpstr>
      <vt:lpstr>Double V Campaign</vt:lpstr>
      <vt:lpstr>1943 Los Angeles Riots</vt:lpstr>
      <vt:lpstr>Bracero Program </vt:lpstr>
      <vt:lpstr>Internment of Japanese</vt:lpstr>
    </vt:vector>
  </TitlesOfParts>
  <Company>AVUHSD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AVUHSD</dc:creator>
  <cp:lastModifiedBy>student</cp:lastModifiedBy>
  <cp:revision>6</cp:revision>
  <dcterms:created xsi:type="dcterms:W3CDTF">2013-02-14T18:25:00Z</dcterms:created>
  <dcterms:modified xsi:type="dcterms:W3CDTF">2013-02-19T18:57:11Z</dcterms:modified>
</cp:coreProperties>
</file>