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4D354-07C8-4743-B817-461D620D0769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F0CF-5AD6-4352-AC24-FAC8B10D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932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4D354-07C8-4743-B817-461D620D0769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F0CF-5AD6-4352-AC24-FAC8B10D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774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4D354-07C8-4743-B817-461D620D0769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F0CF-5AD6-4352-AC24-FAC8B10D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100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4D354-07C8-4743-B817-461D620D0769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F0CF-5AD6-4352-AC24-FAC8B10D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674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4D354-07C8-4743-B817-461D620D0769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F0CF-5AD6-4352-AC24-FAC8B10D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950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4D354-07C8-4743-B817-461D620D0769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F0CF-5AD6-4352-AC24-FAC8B10D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589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4D354-07C8-4743-B817-461D620D0769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F0CF-5AD6-4352-AC24-FAC8B10D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68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4D354-07C8-4743-B817-461D620D0769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F0CF-5AD6-4352-AC24-FAC8B10D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02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4D354-07C8-4743-B817-461D620D0769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F0CF-5AD6-4352-AC24-FAC8B10D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868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4D354-07C8-4743-B817-461D620D0769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F0CF-5AD6-4352-AC24-FAC8B10D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038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4D354-07C8-4743-B817-461D620D0769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F0CF-5AD6-4352-AC24-FAC8B10D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715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4D354-07C8-4743-B817-461D620D0769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BF0CF-5AD6-4352-AC24-FAC8B10D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46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2209800" y="0"/>
            <a:ext cx="7772400" cy="685800"/>
          </a:xfrm>
        </p:spPr>
        <p:txBody>
          <a:bodyPr/>
          <a:lstStyle/>
          <a:p>
            <a:pPr algn="ctr"/>
            <a:r>
              <a:rPr lang="en-US" altLang="en-US" sz="4000" dirty="0"/>
              <a:t>Opening Activity #34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172200"/>
          </a:xfrm>
        </p:spPr>
        <p:txBody>
          <a:bodyPr/>
          <a:lstStyle/>
          <a:p>
            <a:pPr marL="742950" indent="-742950">
              <a:buFontTx/>
              <a:buAutoNum type="arabicPeriod"/>
              <a:defRPr/>
            </a:pPr>
            <a:r>
              <a:rPr lang="en-US" sz="4000" dirty="0"/>
              <a:t>What do you know about diabetes?</a:t>
            </a:r>
          </a:p>
          <a:p>
            <a:pPr marL="742950" indent="-742950">
              <a:buFontTx/>
              <a:buAutoNum type="arabicPeriod"/>
              <a:defRPr/>
            </a:pPr>
            <a:r>
              <a:rPr lang="en-US" sz="4000" dirty="0"/>
              <a:t>What is a disability?</a:t>
            </a:r>
          </a:p>
          <a:p>
            <a:pPr marL="0" indent="0">
              <a:buNone/>
              <a:defRPr/>
            </a:pPr>
            <a:r>
              <a:rPr lang="en-US" sz="4000" dirty="0"/>
              <a:t>3. What do you think life would be like if you lost your ability to walk or hear or see?</a:t>
            </a:r>
          </a:p>
          <a:p>
            <a:pPr marL="0" indent="0">
              <a:buNone/>
              <a:defRPr/>
            </a:pPr>
            <a:r>
              <a:rPr lang="en-US" sz="4000" dirty="0"/>
              <a:t>4. Do you think we need to have laws that aim to eliminate unfair treatment of people with disabilities? Why?</a:t>
            </a:r>
          </a:p>
          <a:p>
            <a:pPr marL="0" indent="0">
              <a:buNone/>
              <a:defRPr/>
            </a:pPr>
            <a:r>
              <a:rPr lang="en-US" sz="4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6615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Opening Activity #34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 Activity #34</dc:title>
  <dc:creator>Tavian Bryant</dc:creator>
  <cp:lastModifiedBy>Tavian Bryant</cp:lastModifiedBy>
  <cp:revision>1</cp:revision>
  <dcterms:created xsi:type="dcterms:W3CDTF">2014-04-15T17:22:50Z</dcterms:created>
  <dcterms:modified xsi:type="dcterms:W3CDTF">2014-04-15T17:22:58Z</dcterms:modified>
</cp:coreProperties>
</file>