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8" autoAdjust="0"/>
    <p:restoredTop sz="94660"/>
  </p:normalViewPr>
  <p:slideViewPr>
    <p:cSldViewPr snapToGrid="0">
      <p:cViewPr varScale="1">
        <p:scale>
          <a:sx n="77" d="100"/>
          <a:sy n="77" d="100"/>
        </p:scale>
        <p:origin x="120"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F1BE9D-0BC2-4055-B2E8-F3888297CA14}"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2067629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1BE9D-0BC2-4055-B2E8-F3888297CA14}"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273554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1BE9D-0BC2-4055-B2E8-F3888297CA14}"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1544166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F1BE9D-0BC2-4055-B2E8-F3888297CA14}"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93226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F1BE9D-0BC2-4055-B2E8-F3888297CA14}"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3566691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F1BE9D-0BC2-4055-B2E8-F3888297CA14}" type="datetimeFigureOut">
              <a:rPr lang="en-US" smtClean="0"/>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89090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F1BE9D-0BC2-4055-B2E8-F3888297CA14}" type="datetimeFigureOut">
              <a:rPr lang="en-US" smtClean="0"/>
              <a:t>9/13/2016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2325879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F1BE9D-0BC2-4055-B2E8-F3888297CA14}" type="datetimeFigureOut">
              <a:rPr lang="en-US" smtClean="0"/>
              <a:t>9/13/2016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664039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1BE9D-0BC2-4055-B2E8-F3888297CA14}" type="datetimeFigureOut">
              <a:rPr lang="en-US" smtClean="0"/>
              <a:t>9/13/2016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2885739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F1BE9D-0BC2-4055-B2E8-F3888297CA14}" type="datetimeFigureOut">
              <a:rPr lang="en-US" smtClean="0"/>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2455697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F1BE9D-0BC2-4055-B2E8-F3888297CA14}" type="datetimeFigureOut">
              <a:rPr lang="en-US" smtClean="0"/>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F155C3-10F6-4D8C-8D03-8488CF9C91DB}" type="slidenum">
              <a:rPr lang="en-US" smtClean="0"/>
              <a:t>‹#›</a:t>
            </a:fld>
            <a:endParaRPr lang="en-US"/>
          </a:p>
        </p:txBody>
      </p:sp>
    </p:spTree>
    <p:extLst>
      <p:ext uri="{BB962C8B-B14F-4D97-AF65-F5344CB8AC3E}">
        <p14:creationId xmlns:p14="http://schemas.microsoft.com/office/powerpoint/2010/main" val="517996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F1BE9D-0BC2-4055-B2E8-F3888297CA14}" type="datetimeFigureOut">
              <a:rPr lang="en-US" smtClean="0"/>
              <a:t>9/13/2016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155C3-10F6-4D8C-8D03-8488CF9C91DB}" type="slidenum">
              <a:rPr lang="en-US" smtClean="0"/>
              <a:t>‹#›</a:t>
            </a:fld>
            <a:endParaRPr lang="en-US"/>
          </a:p>
        </p:txBody>
      </p:sp>
    </p:spTree>
    <p:extLst>
      <p:ext uri="{BB962C8B-B14F-4D97-AF65-F5344CB8AC3E}">
        <p14:creationId xmlns:p14="http://schemas.microsoft.com/office/powerpoint/2010/main" val="1898037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Character Quotes</a:t>
            </a:r>
            <a:endParaRPr lang="en-US" sz="6000" dirty="0"/>
          </a:p>
        </p:txBody>
      </p:sp>
      <p:sp>
        <p:nvSpPr>
          <p:cNvPr id="3" name="Content Placeholder 2"/>
          <p:cNvSpPr>
            <a:spLocks noGrp="1"/>
          </p:cNvSpPr>
          <p:nvPr>
            <p:ph idx="1"/>
          </p:nvPr>
        </p:nvSpPr>
        <p:spPr>
          <a:xfrm>
            <a:off x="263047" y="1825625"/>
            <a:ext cx="11761939" cy="4351338"/>
          </a:xfrm>
        </p:spPr>
        <p:txBody>
          <a:bodyPr>
            <a:normAutofit lnSpcReduction="10000"/>
          </a:bodyPr>
          <a:lstStyle/>
          <a:p>
            <a:pPr marL="0" indent="0">
              <a:buNone/>
            </a:pPr>
            <a:r>
              <a:rPr lang="en-US" sz="3500" dirty="0" smtClean="0">
                <a:latin typeface="Times New Roman" panose="02020603050405020304" pitchFamily="18" charset="0"/>
                <a:cs typeface="Times New Roman" panose="02020603050405020304" pitchFamily="18" charset="0"/>
              </a:rPr>
              <a:t>Find quotes from chapter 3 that suggest something about the characters.</a:t>
            </a:r>
          </a:p>
          <a:p>
            <a:pPr marL="0" indent="0">
              <a:buNone/>
            </a:pPr>
            <a:endParaRPr lang="en-US" sz="20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You may use quotes, but only quotes that indirectly suggest something. For example, do not use as an example for Lenny a quote from George saying “He’s not crazy.” That is just George stating his opinion.</a:t>
            </a:r>
            <a:endParaRPr lang="en-US" sz="3500" dirty="0">
              <a:latin typeface="Times New Roman" panose="02020603050405020304" pitchFamily="18" charset="0"/>
              <a:cs typeface="Times New Roman" panose="02020603050405020304" pitchFamily="18" charset="0"/>
            </a:endParaRPr>
          </a:p>
          <a:p>
            <a:pPr marL="0" indent="0">
              <a:buNone/>
            </a:pPr>
            <a:endParaRPr lang="en-US" sz="22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Be able to explain what the quote says about the character.</a:t>
            </a:r>
          </a:p>
        </p:txBody>
      </p:sp>
    </p:spTree>
    <p:extLst>
      <p:ext uri="{BB962C8B-B14F-4D97-AF65-F5344CB8AC3E}">
        <p14:creationId xmlns:p14="http://schemas.microsoft.com/office/powerpoint/2010/main" val="676710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Lennie</a:t>
            </a:r>
            <a:endParaRPr lang="en-US" dirty="0"/>
          </a:p>
        </p:txBody>
      </p:sp>
      <p:sp>
        <p:nvSpPr>
          <p:cNvPr id="5" name="Content Placeholder 4"/>
          <p:cNvSpPr>
            <a:spLocks noGrp="1"/>
          </p:cNvSpPr>
          <p:nvPr>
            <p:ph idx="1"/>
          </p:nvPr>
        </p:nvSpPr>
        <p:spPr/>
        <p:txBody>
          <a:bodyPr/>
          <a:lstStyle/>
          <a:p>
            <a:pPr marL="0" indent="0">
              <a:buNone/>
            </a:pPr>
            <a:r>
              <a:rPr lang="en-US" dirty="0" smtClean="0"/>
              <a:t>“Lennie, who had been watching, imitated George exactly. He pushed himself back, drew up his knees, embraced them, looked over to George to see whether he had it just right. He pulled his hat down a little more over his eyes, the way George’s hat was.”</a:t>
            </a:r>
          </a:p>
          <a:p>
            <a:pPr marL="0" indent="0">
              <a:buNone/>
            </a:pPr>
            <a:endParaRPr lang="en-US" dirty="0"/>
          </a:p>
          <a:p>
            <a:r>
              <a:rPr lang="en-US" dirty="0" smtClean="0"/>
              <a:t>This shows Lennie acting as a little kid. He seems to look up to George and wants to imitate him, as if whatever George is doing is the right way to do something, and Lennie is trying to do the right thing. This suggests the relationship between Lennie and George is like that of a younger brother to an older brother.</a:t>
            </a:r>
            <a:endParaRPr lang="en-US" dirty="0"/>
          </a:p>
        </p:txBody>
      </p:sp>
    </p:spTree>
    <p:extLst>
      <p:ext uri="{BB962C8B-B14F-4D97-AF65-F5344CB8AC3E}">
        <p14:creationId xmlns:p14="http://schemas.microsoft.com/office/powerpoint/2010/main" val="3763566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9619" y="99229"/>
            <a:ext cx="10515600" cy="1325563"/>
          </a:xfrm>
        </p:spPr>
        <p:txBody>
          <a:bodyPr/>
          <a:lstStyle/>
          <a:p>
            <a:r>
              <a:rPr lang="en-US" dirty="0" smtClean="0"/>
              <a:t>George</a:t>
            </a:r>
            <a:endParaRPr lang="en-US" dirty="0"/>
          </a:p>
        </p:txBody>
      </p:sp>
      <p:sp>
        <p:nvSpPr>
          <p:cNvPr id="5" name="Content Placeholder 4"/>
          <p:cNvSpPr>
            <a:spLocks noGrp="1"/>
          </p:cNvSpPr>
          <p:nvPr>
            <p:ph idx="1"/>
          </p:nvPr>
        </p:nvSpPr>
        <p:spPr>
          <a:xfrm>
            <a:off x="162838" y="1424792"/>
            <a:ext cx="12029162" cy="5433208"/>
          </a:xfrm>
        </p:spPr>
        <p:txBody>
          <a:bodyPr>
            <a:noAutofit/>
          </a:bodyPr>
          <a:lstStyle/>
          <a:p>
            <a:pPr marL="0" indent="0">
              <a:buNone/>
            </a:pPr>
            <a:r>
              <a:rPr lang="en-US" sz="3000" dirty="0" smtClean="0"/>
              <a:t> “Whatever we </a:t>
            </a:r>
            <a:r>
              <a:rPr lang="en-US" sz="3000" dirty="0" err="1" smtClean="0"/>
              <a:t>ain’t</a:t>
            </a:r>
            <a:r>
              <a:rPr lang="en-US" sz="3000" dirty="0" smtClean="0"/>
              <a:t> got, that’s what you want. God </a:t>
            </a:r>
            <a:r>
              <a:rPr lang="en-US" sz="3000" dirty="0" err="1" smtClean="0"/>
              <a:t>a’mighty</a:t>
            </a:r>
            <a:r>
              <a:rPr lang="en-US" sz="3000" dirty="0" smtClean="0"/>
              <a:t>, if I was alone I could live so easy. I could go get a job an’ work, an’ no trouble. No mess at all, and when the end of the month come I could take my fifty bucks and go into town and get whatever I want. Why, I could stay in a cat house all night. I could eat any place I want, hotel or any place, and order any damn thing I could think of. An’ I could do all that every damn month. Get a gallon of whisky, or set in a pool room and play cards or shoot pool.” Lennie knelt and looked over the fire at the angry George. And Lennie’s face was drawn with terror. “An’ </a:t>
            </a:r>
            <a:r>
              <a:rPr lang="en-US" sz="3000" dirty="0" err="1" smtClean="0"/>
              <a:t>whatta</a:t>
            </a:r>
            <a:r>
              <a:rPr lang="en-US" sz="3000" dirty="0" smtClean="0"/>
              <a:t> I got,” George went on furiously. “I got you! You can’t keep a job and you lose me ever’ job I get. Jus’ keep me </a:t>
            </a:r>
            <a:r>
              <a:rPr lang="en-US" sz="3000" dirty="0" err="1" smtClean="0"/>
              <a:t>shovin</a:t>
            </a:r>
            <a:r>
              <a:rPr lang="en-US" sz="3000" dirty="0" smtClean="0"/>
              <a:t>’ all over the country all the time. An’ that </a:t>
            </a:r>
            <a:r>
              <a:rPr lang="en-US" sz="3000" dirty="0" err="1" smtClean="0"/>
              <a:t>ain’t</a:t>
            </a:r>
            <a:r>
              <a:rPr lang="en-US" sz="3000" dirty="0" smtClean="0"/>
              <a:t> the worst. You get in trouble. You do bad things and I got to get you out.” His voice rose nearly to a shout. “You crazy son-of-a-bitch. You keep me in hot water all the time.”</a:t>
            </a:r>
            <a:endParaRPr lang="en-US" sz="3000" dirty="0"/>
          </a:p>
        </p:txBody>
      </p:sp>
    </p:spTree>
    <p:extLst>
      <p:ext uri="{BB962C8B-B14F-4D97-AF65-F5344CB8AC3E}">
        <p14:creationId xmlns:p14="http://schemas.microsoft.com/office/powerpoint/2010/main" val="655519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9619" y="99229"/>
            <a:ext cx="10515600" cy="1325563"/>
          </a:xfrm>
        </p:spPr>
        <p:txBody>
          <a:bodyPr/>
          <a:lstStyle/>
          <a:p>
            <a:r>
              <a:rPr lang="en-US" dirty="0" smtClean="0"/>
              <a:t>George</a:t>
            </a:r>
            <a:endParaRPr lang="en-US" dirty="0"/>
          </a:p>
        </p:txBody>
      </p:sp>
      <p:sp>
        <p:nvSpPr>
          <p:cNvPr id="5" name="Content Placeholder 4"/>
          <p:cNvSpPr>
            <a:spLocks noGrp="1"/>
          </p:cNvSpPr>
          <p:nvPr>
            <p:ph idx="1"/>
          </p:nvPr>
        </p:nvSpPr>
        <p:spPr>
          <a:xfrm>
            <a:off x="162838" y="1424792"/>
            <a:ext cx="12029162" cy="5433208"/>
          </a:xfrm>
        </p:spPr>
        <p:txBody>
          <a:bodyPr>
            <a:noAutofit/>
          </a:bodyPr>
          <a:lstStyle/>
          <a:p>
            <a:pPr marL="0" indent="0">
              <a:buNone/>
            </a:pPr>
            <a:r>
              <a:rPr lang="en-US" sz="3000" dirty="0" smtClean="0"/>
              <a:t>With terms like “angry,” “furiously,” and “rose nearly to a shout,” this passage suggests a level of frustration that George feels about Lennie. George is obviously upset with Lennie, talking about all the bad things Lennie does and all the great things George could do if only he could walk away from Lennie. And yet later, when Lennie offers to run away in a cave, George says “I been mean, </a:t>
            </a:r>
            <a:r>
              <a:rPr lang="en-US" sz="3000" dirty="0" err="1" smtClean="0"/>
              <a:t>ain’t</a:t>
            </a:r>
            <a:r>
              <a:rPr lang="en-US" sz="3000" dirty="0" smtClean="0"/>
              <a:t> I?” and “I want you to stay with me.” This suggests that although George is frustrated with Lennie’s behavior, he also likes Lennie and doesn’t want to get rid of him. For whatever reason, despite the trouble Lennie costs George, George still wants Lennie as company. </a:t>
            </a:r>
            <a:endParaRPr lang="en-US" sz="3000" dirty="0"/>
          </a:p>
        </p:txBody>
      </p:sp>
    </p:spTree>
    <p:extLst>
      <p:ext uri="{BB962C8B-B14F-4D97-AF65-F5344CB8AC3E}">
        <p14:creationId xmlns:p14="http://schemas.microsoft.com/office/powerpoint/2010/main" val="2581829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Character Quotes</a:t>
            </a:r>
            <a:endParaRPr lang="en-US" sz="6000" dirty="0"/>
          </a:p>
        </p:txBody>
      </p:sp>
      <p:sp>
        <p:nvSpPr>
          <p:cNvPr id="3" name="Content Placeholder 2"/>
          <p:cNvSpPr>
            <a:spLocks noGrp="1"/>
          </p:cNvSpPr>
          <p:nvPr>
            <p:ph idx="1"/>
          </p:nvPr>
        </p:nvSpPr>
        <p:spPr>
          <a:xfrm>
            <a:off x="263047" y="1825625"/>
            <a:ext cx="11761939" cy="1293356"/>
          </a:xfrm>
        </p:spPr>
        <p:txBody>
          <a:bodyPr>
            <a:normAutofit/>
          </a:bodyPr>
          <a:lstStyle/>
          <a:p>
            <a:pPr marL="0" indent="0">
              <a:buNone/>
            </a:pPr>
            <a:r>
              <a:rPr lang="en-US" sz="3500" dirty="0" smtClean="0">
                <a:latin typeface="Times New Roman" panose="02020603050405020304" pitchFamily="18" charset="0"/>
                <a:cs typeface="Times New Roman" panose="02020603050405020304" pitchFamily="18" charset="0"/>
              </a:rPr>
              <a:t>Find quotes from chapter 3 that suggest something about these characters:</a:t>
            </a:r>
          </a:p>
          <a:p>
            <a:pPr marL="0" indent="0">
              <a:buNone/>
            </a:pPr>
            <a:endParaRPr lang="en-US" sz="20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1239033" y="3118981"/>
            <a:ext cx="2831926" cy="2308324"/>
          </a:xfrm>
          <a:prstGeom prst="rect">
            <a:avLst/>
          </a:prstGeom>
          <a:noFill/>
        </p:spPr>
        <p:txBody>
          <a:bodyPr wrap="square" rtlCol="0">
            <a:spAutoFit/>
          </a:bodyPr>
          <a:lstStyle/>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George</a:t>
            </a:r>
          </a:p>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Lennie</a:t>
            </a:r>
          </a:p>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Curly</a:t>
            </a:r>
          </a:p>
        </p:txBody>
      </p:sp>
      <p:sp>
        <p:nvSpPr>
          <p:cNvPr id="5" name="TextBox 4"/>
          <p:cNvSpPr txBox="1"/>
          <p:nvPr/>
        </p:nvSpPr>
        <p:spPr>
          <a:xfrm>
            <a:off x="5452744" y="3118981"/>
            <a:ext cx="4129666" cy="2308324"/>
          </a:xfrm>
          <a:prstGeom prst="rect">
            <a:avLst/>
          </a:prstGeom>
          <a:noFill/>
        </p:spPr>
        <p:txBody>
          <a:bodyPr wrap="square" rtlCol="0">
            <a:spAutoFit/>
          </a:bodyPr>
          <a:lstStyle/>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Slim</a:t>
            </a:r>
          </a:p>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Candy</a:t>
            </a:r>
          </a:p>
          <a:p>
            <a:pPr marL="685800" indent="-685800">
              <a:buFont typeface="Arial" panose="020B0604020202020204" pitchFamily="34" charset="0"/>
              <a:buChar char="•"/>
            </a:pPr>
            <a:r>
              <a:rPr lang="en-US" sz="4800" dirty="0" smtClean="0">
                <a:latin typeface="Times New Roman" panose="02020603050405020304" pitchFamily="18" charset="0"/>
                <a:cs typeface="Times New Roman" panose="02020603050405020304" pitchFamily="18" charset="0"/>
              </a:rPr>
              <a:t>Carlson</a:t>
            </a:r>
            <a:endParaRPr lang="en-US" sz="4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8180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598</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Character Quotes</vt:lpstr>
      <vt:lpstr>Lennie</vt:lpstr>
      <vt:lpstr>George</vt:lpstr>
      <vt:lpstr>George</vt:lpstr>
      <vt:lpstr>Character Quotes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Lennie</dc:title>
  <dc:creator>Paul Toohey</dc:creator>
  <cp:lastModifiedBy>Paul Toohey</cp:lastModifiedBy>
  <cp:revision>4</cp:revision>
  <dcterms:created xsi:type="dcterms:W3CDTF">2016-09-13T17:05:26Z</dcterms:created>
  <dcterms:modified xsi:type="dcterms:W3CDTF">2016-09-13T17:57:27Z</dcterms:modified>
</cp:coreProperties>
</file>