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A9A-603B-4CD0-ACD6-CFA87AE7EF7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608-7317-44D9-B02F-89A5CADF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3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A9A-603B-4CD0-ACD6-CFA87AE7EF7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608-7317-44D9-B02F-89A5CADF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7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A9A-603B-4CD0-ACD6-CFA87AE7EF7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608-7317-44D9-B02F-89A5CADF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7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A9A-603B-4CD0-ACD6-CFA87AE7EF7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608-7317-44D9-B02F-89A5CADF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4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A9A-603B-4CD0-ACD6-CFA87AE7EF7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608-7317-44D9-B02F-89A5CADF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A9A-603B-4CD0-ACD6-CFA87AE7EF7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608-7317-44D9-B02F-89A5CADF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8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A9A-603B-4CD0-ACD6-CFA87AE7EF7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608-7317-44D9-B02F-89A5CADF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1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A9A-603B-4CD0-ACD6-CFA87AE7EF7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608-7317-44D9-B02F-89A5CADF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0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A9A-603B-4CD0-ACD6-CFA87AE7EF7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608-7317-44D9-B02F-89A5CADF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5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A9A-603B-4CD0-ACD6-CFA87AE7EF7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608-7317-44D9-B02F-89A5CADF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0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9A9A-603B-4CD0-ACD6-CFA87AE7EF7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5608-7317-44D9-B02F-89A5CADF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4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59A9A-603B-4CD0-ACD6-CFA87AE7EF7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5608-7317-44D9-B02F-89A5CADF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leight\AppData\Local\Microsoft\Windows\Temporary Internet Files\Content.IE5\O7X2CQLD\MP9004485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0"/>
            <a:ext cx="5921829" cy="805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304800"/>
            <a:ext cx="38427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/>
              <a:t>Despondent </a:t>
            </a:r>
          </a:p>
        </p:txBody>
      </p:sp>
    </p:spTree>
    <p:extLst>
      <p:ext uri="{BB962C8B-B14F-4D97-AF65-F5344CB8AC3E}">
        <p14:creationId xmlns:p14="http://schemas.microsoft.com/office/powerpoint/2010/main" val="107636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leight\AppData\Local\Microsoft\Windows\Temporary Internet Files\Content.IE5\VD0Z62VD\MP90043929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5568" y="-1154103"/>
            <a:ext cx="6858000" cy="9198864"/>
          </a:xfrm>
          <a:prstGeom prst="rect">
            <a:avLst/>
          </a:prstGeom>
          <a:solidFill>
            <a:schemeClr val="bg1">
              <a:alpha val="67000"/>
            </a:schemeClr>
          </a:solidFill>
        </p:spPr>
      </p:pic>
      <p:sp>
        <p:nvSpPr>
          <p:cNvPr id="10" name="Rectangle 9"/>
          <p:cNvSpPr/>
          <p:nvPr/>
        </p:nvSpPr>
        <p:spPr>
          <a:xfrm>
            <a:off x="236259" y="295870"/>
            <a:ext cx="3665299" cy="923330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non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Exuberance </a:t>
            </a:r>
          </a:p>
        </p:txBody>
      </p:sp>
    </p:spTree>
    <p:extLst>
      <p:ext uri="{BB962C8B-B14F-4D97-AF65-F5344CB8AC3E}">
        <p14:creationId xmlns:p14="http://schemas.microsoft.com/office/powerpoint/2010/main" val="40155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leight\AppData\Local\Microsoft\Windows\Temporary Internet Files\Content.IE5\K30LQKC4\MP900386362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17"/>
          <a:stretch/>
        </p:blipFill>
        <p:spPr bwMode="auto">
          <a:xfrm>
            <a:off x="2951966" y="0"/>
            <a:ext cx="61920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59" y="304800"/>
            <a:ext cx="36652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/>
              <a:t>Exuberance </a:t>
            </a:r>
          </a:p>
        </p:txBody>
      </p:sp>
    </p:spTree>
    <p:extLst>
      <p:ext uri="{BB962C8B-B14F-4D97-AF65-F5344CB8AC3E}">
        <p14:creationId xmlns:p14="http://schemas.microsoft.com/office/powerpoint/2010/main" val="261103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sleight\AppData\Local\Microsoft\Windows\Temporary Internet Files\Content.IE5\MSB21SWO\MP9004255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" y="-34539"/>
            <a:ext cx="9144000" cy="689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6175" y="5520471"/>
            <a:ext cx="8463025" cy="1077218"/>
          </a:xfrm>
          <a:prstGeom prst="rect">
            <a:avLst/>
          </a:prstGeom>
          <a:solidFill>
            <a:schemeClr val="bg1">
              <a:lumMod val="65000"/>
              <a:alpha val="53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Exuberance – (n) [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-zoo-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uhns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overflowing abundance; joyful enthusiasm </a:t>
            </a:r>
          </a:p>
        </p:txBody>
      </p:sp>
    </p:spTree>
    <p:extLst>
      <p:ext uri="{BB962C8B-B14F-4D97-AF65-F5344CB8AC3E}">
        <p14:creationId xmlns:p14="http://schemas.microsoft.com/office/powerpoint/2010/main" val="15647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9" r="22754" b="11192"/>
          <a:stretch/>
        </p:blipFill>
        <p:spPr>
          <a:xfrm rot="5400000">
            <a:off x="302809" y="-1058149"/>
            <a:ext cx="8551704" cy="914400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28600" y="6466884"/>
            <a:ext cx="1442975" cy="281384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174" y="6346195"/>
              <a:ext cx="11478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100" dirty="0" smtClean="0"/>
                <a:t>by </a:t>
              </a:r>
              <a:r>
                <a:rPr lang="en-US" sz="1100" dirty="0"/>
                <a:t>Ai-</a:t>
              </a:r>
              <a:r>
                <a:rPr lang="en-US" sz="1100" dirty="0" err="1"/>
                <a:t>mee</a:t>
              </a:r>
              <a:r>
                <a:rPr lang="en-US" sz="1100" dirty="0"/>
                <a:t> </a:t>
              </a:r>
            </a:p>
          </p:txBody>
        </p:sp>
        <p:pic>
          <p:nvPicPr>
            <p:cNvPr id="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152400" y="152400"/>
            <a:ext cx="40217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/>
              <a:t>Ostentatious </a:t>
            </a:r>
          </a:p>
        </p:txBody>
      </p:sp>
    </p:spTree>
    <p:extLst>
      <p:ext uri="{BB962C8B-B14F-4D97-AF65-F5344CB8AC3E}">
        <p14:creationId xmlns:p14="http://schemas.microsoft.com/office/powerpoint/2010/main" val="694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28600" y="6466884"/>
            <a:ext cx="1442975" cy="281384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174" y="6346195"/>
              <a:ext cx="11478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  by </a:t>
              </a:r>
              <a:r>
                <a:rPr lang="en-US" sz="1100" dirty="0" err="1">
                  <a:solidFill>
                    <a:schemeClr val="bg1"/>
                  </a:solidFill>
                </a:rPr>
                <a:t>Eneas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28600" y="228600"/>
            <a:ext cx="40217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Ostentatious </a:t>
            </a:r>
          </a:p>
        </p:txBody>
      </p:sp>
    </p:spTree>
    <p:extLst>
      <p:ext uri="{BB962C8B-B14F-4D97-AF65-F5344CB8AC3E}">
        <p14:creationId xmlns:p14="http://schemas.microsoft.com/office/powerpoint/2010/main" val="213698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91426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2400" y="6477000"/>
            <a:ext cx="1621154" cy="276701"/>
            <a:chOff x="1702121" y="6520190"/>
            <a:chExt cx="1621154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271" y="6520190"/>
              <a:ext cx="13260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by 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</a:rPr>
                <a:t>Design By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</a:rPr>
                <a:t>Zouny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pic>
          <p:nvPicPr>
            <p:cNvPr id="9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28600" y="228600"/>
            <a:ext cx="40217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Ostentatious </a:t>
            </a:r>
          </a:p>
        </p:txBody>
      </p:sp>
    </p:spTree>
    <p:extLst>
      <p:ext uri="{BB962C8B-B14F-4D97-AF65-F5344CB8AC3E}">
        <p14:creationId xmlns:p14="http://schemas.microsoft.com/office/powerpoint/2010/main" val="5875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4"/>
            <a:ext cx="9144000" cy="683876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6500416"/>
            <a:ext cx="1442975" cy="281384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174" y="6346195"/>
              <a:ext cx="11478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100" dirty="0" smtClean="0"/>
                <a:t>by </a:t>
              </a:r>
              <a:r>
                <a:rPr lang="en-US" sz="1100" dirty="0"/>
                <a:t>Lindsey Gira </a:t>
              </a:r>
            </a:p>
          </p:txBody>
        </p:sp>
        <p:pic>
          <p:nvPicPr>
            <p:cNvPr id="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04800" y="57150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Ostentatious – 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[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òss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táysh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'] showy; pretentious; trying to attract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56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leight\AppData\Local\Microsoft\Windows\Temporary Internet Files\Content.IE5\MSB21SWO\MP9001788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271" y="3810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304800"/>
            <a:ext cx="38427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Despondent </a:t>
            </a:r>
          </a:p>
        </p:txBody>
      </p:sp>
    </p:spTree>
    <p:extLst>
      <p:ext uri="{BB962C8B-B14F-4D97-AF65-F5344CB8AC3E}">
        <p14:creationId xmlns:p14="http://schemas.microsoft.com/office/powerpoint/2010/main" val="138041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sleight\AppData\Local\Microsoft\Windows\Temporary Internet Files\Content.IE5\O7X2CQLD\MP90040564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478211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304800"/>
            <a:ext cx="38427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Despondent </a:t>
            </a:r>
          </a:p>
        </p:txBody>
      </p:sp>
    </p:spTree>
    <p:extLst>
      <p:ext uri="{BB962C8B-B14F-4D97-AF65-F5344CB8AC3E}">
        <p14:creationId xmlns:p14="http://schemas.microsoft.com/office/powerpoint/2010/main" val="380417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leight\AppData\Local\Microsoft\Windows\Temporary Internet Files\Content.IE5\VD0Z62VD\MP9004483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"/>
            <a:ext cx="10285979" cy="685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702121" y="6477000"/>
            <a:ext cx="853316" cy="276701"/>
            <a:chOff x="1702121" y="6520190"/>
            <a:chExt cx="853316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271" y="6520190"/>
              <a:ext cx="5581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by  Vic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9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76175" y="5628382"/>
            <a:ext cx="8539225" cy="1077218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Despondent - 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[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dih-spon-d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uhnt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depressed;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gloomy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380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381000"/>
            <a:ext cx="26386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Devious </a:t>
            </a:r>
          </a:p>
        </p:txBody>
      </p:sp>
      <p:pic>
        <p:nvPicPr>
          <p:cNvPr id="11266" name="Picture 2" descr="C:\Users\sleight\AppData\Local\Microsoft\Windows\Temporary Internet Files\Content.IE5\K30LQKC4\MC90044195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4735"/>
            <a:ext cx="6477000" cy="640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88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381000"/>
            <a:ext cx="26386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/>
              <a:t>Devious </a:t>
            </a:r>
          </a:p>
        </p:txBody>
      </p:sp>
      <p:pic>
        <p:nvPicPr>
          <p:cNvPr id="10245" name="Picture 5" descr="C:\Users\sleight\AppData\Local\Microsoft\Windows\Temporary Internet Files\Content.IE5\O7X2CQLD\MP90038763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64"/>
            <a:ext cx="4876800" cy="68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91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leight\AppData\Local\Microsoft\Windows\Temporary Internet Files\Content.IE5\VD0Z62VD\MC90043243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86" y="-59870"/>
            <a:ext cx="9507886" cy="693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0095"/>
            <a:ext cx="2215243" cy="769441"/>
          </a:xfrm>
          <a:prstGeom prst="rect">
            <a:avLst/>
          </a:prstGeom>
          <a:solidFill>
            <a:schemeClr val="bg1">
              <a:alpha val="29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smtClean="0"/>
              <a:t>Devious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7577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3.staticflickr.com/2327/1848030163_0bc6108b3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0907"/>
            <a:ext cx="9108094" cy="522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8600" y="6466884"/>
            <a:ext cx="1442975" cy="281384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174" y="6346195"/>
              <a:ext cx="11478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100" dirty="0" smtClean="0"/>
                <a:t>by Eric </a:t>
              </a:r>
              <a:r>
                <a:rPr lang="en-US" sz="1100" dirty="0" err="1" smtClean="0"/>
                <a:t>Kilby</a:t>
              </a:r>
              <a:endParaRPr lang="en-US" sz="1100" dirty="0"/>
            </a:p>
          </p:txBody>
        </p:sp>
        <p:pic>
          <p:nvPicPr>
            <p:cNvPr id="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28601" y="76200"/>
            <a:ext cx="891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Devious </a:t>
            </a:r>
            <a:r>
              <a:rPr lang="en-US" sz="3600" b="1" dirty="0"/>
              <a:t>– (</a:t>
            </a:r>
            <a:r>
              <a:rPr lang="en-US" sz="3600" b="1" dirty="0" err="1"/>
              <a:t>adj</a:t>
            </a:r>
            <a:r>
              <a:rPr lang="en-US" sz="3600" b="1" dirty="0"/>
              <a:t>) [</a:t>
            </a:r>
            <a:r>
              <a:rPr lang="en-US" sz="3600" b="1" dirty="0" err="1"/>
              <a:t>dee-vee-</a:t>
            </a:r>
            <a:r>
              <a:rPr lang="en-US" sz="3600" b="1" i="1" dirty="0" err="1"/>
              <a:t>uhs</a:t>
            </a:r>
            <a:r>
              <a:rPr lang="en-US" sz="3600" b="1" i="1" dirty="0"/>
              <a:t>] </a:t>
            </a:r>
            <a:r>
              <a:rPr lang="en-US" sz="3600" b="1" dirty="0"/>
              <a:t>roundabout; erratic; not straightforward </a:t>
            </a:r>
          </a:p>
        </p:txBody>
      </p:sp>
    </p:spTree>
    <p:extLst>
      <p:ext uri="{BB962C8B-B14F-4D97-AF65-F5344CB8AC3E}">
        <p14:creationId xmlns:p14="http://schemas.microsoft.com/office/powerpoint/2010/main" val="339979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leight\AppData\Local\Microsoft\Windows\Temporary Internet Files\Content.IE5\VD0Z62VD\MP900431190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108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6259" y="304800"/>
            <a:ext cx="36652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Exuberance </a:t>
            </a:r>
          </a:p>
        </p:txBody>
      </p:sp>
    </p:spTree>
    <p:extLst>
      <p:ext uri="{BB962C8B-B14F-4D97-AF65-F5344CB8AC3E}">
        <p14:creationId xmlns:p14="http://schemas.microsoft.com/office/powerpoint/2010/main" val="207763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7028</TotalTime>
  <Words>88</Words>
  <Application>Microsoft Office PowerPoint</Application>
  <PresentationFormat>On-screen Show (4:3)</PresentationFormat>
  <Paragraphs>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AVID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Leight</dc:creator>
  <cp:lastModifiedBy>Victoria Morrissey</cp:lastModifiedBy>
  <cp:revision>12</cp:revision>
  <dcterms:created xsi:type="dcterms:W3CDTF">2013-09-10T16:05:34Z</dcterms:created>
  <dcterms:modified xsi:type="dcterms:W3CDTF">2016-02-04T02:13:47Z</dcterms:modified>
</cp:coreProperties>
</file>