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3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7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0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9A9A-603B-4CD0-ACD6-CFA87AE7EF7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leight\AppData\Local\Microsoft\Windows\Temporary Internet Files\Content.IE5\P8QMDICM\MP9004484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210" y="304800"/>
            <a:ext cx="28055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andon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3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6466884"/>
            <a:ext cx="1442975" cy="281384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174" y="6346195"/>
              <a:ext cx="1147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100" dirty="0" smtClean="0"/>
                <a:t>by </a:t>
              </a:r>
              <a:r>
                <a:rPr lang="en-US" sz="1100" dirty="0" err="1"/>
                <a:t>otfrom</a:t>
              </a:r>
              <a:r>
                <a:rPr lang="en-US" sz="1100" dirty="0"/>
                <a:t> </a:t>
              </a:r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304800"/>
            <a:ext cx="36901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odontal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9136" r="23992" b="59753"/>
          <a:stretch/>
        </p:blipFill>
        <p:spPr>
          <a:xfrm rot="151611">
            <a:off x="960564" y="1757385"/>
            <a:ext cx="7204139" cy="33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38100" r="3976" b="15572"/>
          <a:stretch/>
        </p:blipFill>
        <p:spPr>
          <a:xfrm>
            <a:off x="1" y="-371476"/>
            <a:ext cx="9143999" cy="72671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8600" y="6466884"/>
            <a:ext cx="1442975" cy="281384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174" y="6346195"/>
              <a:ext cx="1147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100" dirty="0" smtClean="0"/>
                <a:t>by </a:t>
              </a:r>
              <a:r>
                <a:rPr lang="en-US" sz="1100" dirty="0"/>
                <a:t>Gila Forest </a:t>
              </a:r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702121" y="6477000"/>
            <a:ext cx="853316" cy="276701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71" y="6520190"/>
              <a:ext cx="5581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304800"/>
            <a:ext cx="3196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</a:rPr>
              <a:t>Peri</a:t>
            </a:r>
            <a:r>
              <a:rPr lang="en-US" sz="5400" b="1" dirty="0" smtClean="0">
                <a:solidFill>
                  <a:schemeClr val="bg1"/>
                </a:solidFill>
              </a:rPr>
              <a:t>meter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110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1000" y="6477000"/>
            <a:ext cx="1165901" cy="276701"/>
            <a:chOff x="1702121" y="6520190"/>
            <a:chExt cx="1165901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71" y="6520190"/>
              <a:ext cx="8707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by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</a:rPr>
                <a:t>suvodeb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pic>
          <p:nvPicPr>
            <p:cNvPr id="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04800" y="57912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solidFill>
                  <a:schemeClr val="bg1"/>
                </a:solidFill>
              </a:rPr>
              <a:t>Peri</a:t>
            </a:r>
            <a:r>
              <a:rPr lang="en-US" sz="5400" b="1" dirty="0">
                <a:solidFill>
                  <a:schemeClr val="bg1"/>
                </a:solidFill>
              </a:rPr>
              <a:t> – around, enclosing. </a:t>
            </a:r>
          </a:p>
        </p:txBody>
      </p:sp>
    </p:spTree>
    <p:extLst>
      <p:ext uri="{BB962C8B-B14F-4D97-AF65-F5344CB8AC3E}">
        <p14:creationId xmlns:p14="http://schemas.microsoft.com/office/powerpoint/2010/main" val="15647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leight\AppData\Local\Microsoft\Windows\Temporary Internet Files\Content.IE5\5MDJRRKU\MP90044646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9586" y="304800"/>
            <a:ext cx="2192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/>
              <a:t>Verb</a:t>
            </a:r>
            <a:r>
              <a:rPr lang="en-US" sz="5400" b="1" dirty="0" smtClean="0"/>
              <a:t>al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888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flickr.com/3114/5750218032_f9c1d2d324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r="101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5153" y="6479381"/>
            <a:ext cx="1419176" cy="276701"/>
            <a:chOff x="1702121" y="6520190"/>
            <a:chExt cx="141917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71" y="6520190"/>
              <a:ext cx="1124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by 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</a:rPr>
                <a:t>spoondooley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99586" y="304800"/>
            <a:ext cx="2989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Verb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atim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214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5.staticflickr.com/4080/5010604460_558d44f4d1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r="9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2400" y="6461909"/>
            <a:ext cx="1443221" cy="276701"/>
            <a:chOff x="1702121" y="6520190"/>
            <a:chExt cx="1443221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71" y="6520190"/>
              <a:ext cx="1148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by 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</a:rPr>
                <a:t>thinboyfatter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581400" y="5841950"/>
            <a:ext cx="25490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</a:t>
            </a:r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verb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078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6466884"/>
            <a:ext cx="2057399" cy="281384"/>
            <a:chOff x="2748025" y="6346195"/>
            <a:chExt cx="20573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173" y="6346195"/>
              <a:ext cx="17622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100" dirty="0" smtClean="0"/>
                <a:t>by </a:t>
              </a:r>
              <a:r>
                <a:rPr lang="en-US" sz="1100" dirty="0" err="1" smtClean="0"/>
                <a:t>couchlearner</a:t>
              </a:r>
              <a:endParaRPr lang="en-US" sz="1100" dirty="0"/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14300" y="58674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</a:t>
            </a: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44" y="0"/>
            <a:ext cx="922351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8600" y="6466884"/>
            <a:ext cx="2590799" cy="281384"/>
            <a:chOff x="2748025" y="6346195"/>
            <a:chExt cx="25907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173" y="6346195"/>
              <a:ext cx="22956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100" dirty="0" smtClean="0"/>
                <a:t>by </a:t>
              </a:r>
              <a:r>
                <a:rPr lang="en-US" sz="1100" dirty="0"/>
                <a:t>Cold Hawaii World Cup </a:t>
              </a:r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58210" y="304800"/>
            <a:ext cx="1835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4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eight\AppData\Local\Microsoft\Windows\Temporary Internet Files\Content.IE5\6Y86PU6H\MP9004387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10351855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8210" y="304800"/>
            <a:ext cx="258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stract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1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9.staticflickr.com/8419/8712722523_14ea51da0d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6" b="7500"/>
          <a:stretch/>
        </p:blipFill>
        <p:spPr bwMode="auto">
          <a:xfrm>
            <a:off x="0" y="-52553"/>
            <a:ext cx="9143999" cy="691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8600" y="6423778"/>
            <a:ext cx="2362200" cy="276702"/>
            <a:chOff x="1702121" y="6520189"/>
            <a:chExt cx="2362200" cy="276702"/>
          </a:xfrm>
        </p:grpSpPr>
        <p:sp>
          <p:nvSpPr>
            <p:cNvPr id="8" name="TextBox 7"/>
            <p:cNvSpPr txBox="1"/>
            <p:nvPr/>
          </p:nvSpPr>
          <p:spPr>
            <a:xfrm>
              <a:off x="1997271" y="6520189"/>
              <a:ext cx="20670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by  Hubble Space Telescope/ESA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83628" y="5486400"/>
            <a:ext cx="8463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from, away, off. </a:t>
            </a:r>
          </a:p>
        </p:txBody>
      </p:sp>
    </p:spTree>
    <p:extLst>
      <p:ext uri="{BB962C8B-B14F-4D97-AF65-F5344CB8AC3E}">
        <p14:creationId xmlns:p14="http://schemas.microsoft.com/office/powerpoint/2010/main" val="10638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141" y="304800"/>
            <a:ext cx="3762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6466884"/>
            <a:ext cx="2209799" cy="281384"/>
            <a:chOff x="2748025" y="6346195"/>
            <a:chExt cx="2209799" cy="281384"/>
          </a:xfrm>
        </p:grpSpPr>
        <p:sp>
          <p:nvSpPr>
            <p:cNvPr id="13" name="TextBox 12"/>
            <p:cNvSpPr txBox="1"/>
            <p:nvPr/>
          </p:nvSpPr>
          <p:spPr>
            <a:xfrm>
              <a:off x="3043173" y="6346195"/>
              <a:ext cx="19146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100" dirty="0" smtClean="0"/>
                <a:t>by Benjamin Forrest</a:t>
              </a:r>
              <a:endParaRPr lang="en-US" sz="1100" dirty="0"/>
            </a:p>
          </p:txBody>
        </p:sp>
        <p:pic>
          <p:nvPicPr>
            <p:cNvPr id="1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97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220200" cy="716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6477000"/>
            <a:ext cx="1824736" cy="276701"/>
            <a:chOff x="1702121" y="6520190"/>
            <a:chExt cx="182473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71" y="6520190"/>
              <a:ext cx="15295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by 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Robert Couse-Baker</a:t>
              </a:r>
            </a:p>
          </p:txBody>
        </p:sp>
        <p:pic>
          <p:nvPicPr>
            <p:cNvPr id="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18141" y="304800"/>
            <a:ext cx="3337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matic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8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6466884"/>
            <a:ext cx="1442975" cy="281384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174" y="6346195"/>
              <a:ext cx="1147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100" dirty="0" smtClean="0"/>
                <a:t>by </a:t>
              </a:r>
              <a:r>
                <a:rPr lang="en-US" sz="1100" dirty="0" err="1"/>
                <a:t>Ardyiii</a:t>
              </a:r>
              <a:r>
                <a:rPr lang="en-US" sz="1100" dirty="0"/>
                <a:t> </a:t>
              </a:r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18141" y="304800"/>
            <a:ext cx="3384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/>
              <a:t>Auto</a:t>
            </a:r>
            <a:r>
              <a:rPr lang="en-US" sz="5400" b="1" dirty="0" smtClean="0"/>
              <a:t>graph 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3" b="100000" l="33060" r="68759">
                        <a14:foregroundMark x1="48340" y1="54583" x2="41382" y2="59371"/>
                        <a14:foregroundMark x1="40564" y1="61081" x2="37517" y2="75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51881" r="33334" b="10933"/>
          <a:stretch/>
        </p:blipFill>
        <p:spPr>
          <a:xfrm>
            <a:off x="1671574" y="674105"/>
            <a:ext cx="7472425" cy="60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4.staticflickr.com/3641/3460562429_26f3026163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5815952"/>
            <a:ext cx="6858000" cy="92333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/>
              <a:t>Auto = self, same, one.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403" y="6428422"/>
            <a:ext cx="1430397" cy="276701"/>
            <a:chOff x="1702121" y="6520190"/>
            <a:chExt cx="1430397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71" y="6520190"/>
              <a:ext cx="11352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by 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</a:rPr>
                <a:t>edenpictures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57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816"/>
            <a:ext cx="9144000" cy="71218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8600" y="6466884"/>
            <a:ext cx="1442975" cy="281384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174" y="6346195"/>
              <a:ext cx="1147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100" dirty="0" smtClean="0"/>
                <a:t>by </a:t>
              </a:r>
              <a:r>
                <a:rPr lang="en-US" sz="1100" dirty="0" err="1"/>
                <a:t>fdecomite</a:t>
              </a:r>
              <a:endParaRPr lang="en-US" sz="1100" dirty="0"/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28600" y="304800"/>
            <a:ext cx="2553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6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9094</TotalTime>
  <Words>80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Victoria Morrissey</cp:lastModifiedBy>
  <cp:revision>20</cp:revision>
  <dcterms:created xsi:type="dcterms:W3CDTF">2013-09-10T16:05:34Z</dcterms:created>
  <dcterms:modified xsi:type="dcterms:W3CDTF">2016-03-10T15:16:38Z</dcterms:modified>
</cp:coreProperties>
</file>