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2" autoAdjust="0"/>
    <p:restoredTop sz="94660"/>
  </p:normalViewPr>
  <p:slideViewPr>
    <p:cSldViewPr snapToGrid="0">
      <p:cViewPr varScale="1">
        <p:scale>
          <a:sx n="50" d="100"/>
          <a:sy n="50" d="100"/>
        </p:scale>
        <p:origin x="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20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7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State of having contradictory or conflicting emotional attitudes</a:t>
            </a:r>
            <a:endParaRPr lang="en-US" sz="3600" dirty="0"/>
          </a:p>
        </p:txBody>
      </p:sp>
      <p:pic>
        <p:nvPicPr>
          <p:cNvPr id="1028" name="Picture 4" descr="Image result for conflicting emotion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02024"/>
            <a:ext cx="3330575" cy="220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38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appraise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 estimate the monetary value of; determine the worth of; assess, to estimate the nature, quality, importance</a:t>
            </a:r>
            <a:endParaRPr lang="en-US" sz="3600" dirty="0"/>
          </a:p>
        </p:txBody>
      </p:sp>
      <p:sp>
        <p:nvSpPr>
          <p:cNvPr id="4" name="AutoShape 2" descr="Image result for money image"/>
          <p:cNvSpPr>
            <a:spLocks noChangeAspect="1" noChangeArrowheads="1"/>
          </p:cNvSpPr>
          <p:nvPr/>
        </p:nvSpPr>
        <p:spPr bwMode="auto">
          <a:xfrm>
            <a:off x="92075" y="-555625"/>
            <a:ext cx="17621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money image"/>
          <p:cNvSpPr>
            <a:spLocks noChangeAspect="1" noChangeArrowheads="1"/>
          </p:cNvSpPr>
          <p:nvPr/>
        </p:nvSpPr>
        <p:spPr bwMode="auto">
          <a:xfrm>
            <a:off x="92075" y="-541338"/>
            <a:ext cx="17049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s://centuryproductsllc.com/wp-content/uploads/holding-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736557"/>
            <a:ext cx="3635374" cy="242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0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conflagration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Great fire</a:t>
            </a:r>
            <a:endParaRPr lang="en-US" sz="3600" dirty="0"/>
          </a:p>
        </p:txBody>
      </p:sp>
      <p:sp>
        <p:nvSpPr>
          <p:cNvPr id="4" name="AutoShape 2" descr="Image result for fire images"/>
          <p:cNvSpPr>
            <a:spLocks noChangeAspect="1" noChangeArrowheads="1"/>
          </p:cNvSpPr>
          <p:nvPr/>
        </p:nvSpPr>
        <p:spPr bwMode="auto">
          <a:xfrm>
            <a:off x="92075" y="-533400"/>
            <a:ext cx="18002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kurtbubna.com/wp-content/uploads/2014/10/Guard-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799293"/>
            <a:ext cx="45529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31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Limited in outlook; unsophisticated</a:t>
            </a:r>
            <a:endParaRPr lang="en-US" sz="3600" dirty="0"/>
          </a:p>
        </p:txBody>
      </p:sp>
      <p:pic>
        <p:nvPicPr>
          <p:cNvPr id="4098" name="Picture 2" descr="http://www.caroltalbot.me/wp-content/uploads/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2" y="3018368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2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44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Week 20 Vocabulary</vt:lpstr>
      <vt:lpstr>ambivalence</vt:lpstr>
      <vt:lpstr>appraise</vt:lpstr>
      <vt:lpstr>conflagration</vt:lpstr>
      <vt:lpstr>provincial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20 Vocabulary</dc:title>
  <dc:creator>Victoria Morrissey</dc:creator>
  <cp:lastModifiedBy>Victoria Morrissey</cp:lastModifiedBy>
  <cp:revision>2</cp:revision>
  <dcterms:created xsi:type="dcterms:W3CDTF">2016-02-01T20:02:41Z</dcterms:created>
  <dcterms:modified xsi:type="dcterms:W3CDTF">2016-02-01T20:15:39Z</dcterms:modified>
</cp:coreProperties>
</file>