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2" r:id="rId4"/>
    <p:sldId id="257" r:id="rId5"/>
    <p:sldId id="258" r:id="rId6"/>
    <p:sldId id="263" r:id="rId7"/>
    <p:sldId id="268" r:id="rId8"/>
    <p:sldId id="273" r:id="rId9"/>
    <p:sldId id="261" r:id="rId10"/>
    <p:sldId id="260" r:id="rId11"/>
    <p:sldId id="275" r:id="rId12"/>
    <p:sldId id="274" r:id="rId13"/>
    <p:sldId id="267" r:id="rId14"/>
    <p:sldId id="276" r:id="rId15"/>
    <p:sldId id="266" r:id="rId16"/>
    <p:sldId id="265" r:id="rId17"/>
    <p:sldId id="264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Toohey" initials="PT" lastIdx="1" clrIdx="0">
    <p:extLst>
      <p:ext uri="{19B8F6BF-5375-455C-9EA6-DF929625EA0E}">
        <p15:presenceInfo xmlns:p15="http://schemas.microsoft.com/office/powerpoint/2012/main" userId="S-1-5-21-962264334-801010129-4171350375-90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4T13:09:01.614" idx="1">
    <p:pos x="6720" y="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9476-1C05-4841-886D-DFAC13824276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784C-8EA7-41BF-8FEE-A20A36F0F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1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9476-1C05-4841-886D-DFAC13824276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784C-8EA7-41BF-8FEE-A20A36F0F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5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9476-1C05-4841-886D-DFAC13824276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784C-8EA7-41BF-8FEE-A20A36F0F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1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9476-1C05-4841-886D-DFAC13824276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784C-8EA7-41BF-8FEE-A20A36F0F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6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9476-1C05-4841-886D-DFAC13824276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784C-8EA7-41BF-8FEE-A20A36F0F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9476-1C05-4841-886D-DFAC13824276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784C-8EA7-41BF-8FEE-A20A36F0F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7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9476-1C05-4841-886D-DFAC13824276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784C-8EA7-41BF-8FEE-A20A36F0F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9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9476-1C05-4841-886D-DFAC13824276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784C-8EA7-41BF-8FEE-A20A36F0F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3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9476-1C05-4841-886D-DFAC13824276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784C-8EA7-41BF-8FEE-A20A36F0F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7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9476-1C05-4841-886D-DFAC13824276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784C-8EA7-41BF-8FEE-A20A36F0F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3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9476-1C05-4841-886D-DFAC13824276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784C-8EA7-41BF-8FEE-A20A36F0F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0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09476-1C05-4841-886D-DFAC13824276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A784C-8EA7-41BF-8FEE-A20A36F0F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62933" y="2693432"/>
            <a:ext cx="17612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X</a:t>
            </a:r>
            <a:endParaRPr lang="en-US" sz="9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8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48545" y="4779818"/>
            <a:ext cx="665019" cy="2770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91545" y="4656753"/>
            <a:ext cx="200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“Student”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5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99164" y="2770910"/>
            <a:ext cx="3934691" cy="15378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12182" y="1816803"/>
            <a:ext cx="3463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Period 4: 11075287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Period 6: 11075299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6982" y="3974158"/>
            <a:ext cx="2937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Period 4: period4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Period 6: period6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79127" y="2293856"/>
            <a:ext cx="1122218" cy="92039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622473" y="3810000"/>
            <a:ext cx="1052946" cy="64121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87236" y="4613564"/>
            <a:ext cx="1911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Scroll down to fill in the rest of the information, then click  “I agree – create profile”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99164" y="5306291"/>
            <a:ext cx="0" cy="11083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4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7709" y="2673926"/>
            <a:ext cx="931665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500" dirty="0">
                <a:solidFill>
                  <a:srgbClr val="FF0000"/>
                </a:solidFill>
                <a:latin typeface="Book Antiqua" panose="02040602050305030304" pitchFamily="18" charset="0"/>
              </a:rPr>
              <a:t>}</a:t>
            </a:r>
            <a:endParaRPr lang="en-US" sz="17500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6829" y="3851563"/>
            <a:ext cx="48555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List of current classes;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f</a:t>
            </a:r>
            <a:r>
              <a:rPr lang="en-US" sz="4000" b="1" dirty="0" smtClean="0">
                <a:solidFill>
                  <a:srgbClr val="FF0000"/>
                </a:solidFill>
              </a:rPr>
              <a:t>ind your class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1233055"/>
            <a:ext cx="261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07127" y="4308764"/>
            <a:ext cx="1440873" cy="5126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968836" y="4655127"/>
            <a:ext cx="1468582" cy="37407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08072" y="4767590"/>
            <a:ext cx="1260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submit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6218" y="2563091"/>
            <a:ext cx="3569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2. Insert title of your essay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6218" y="4299603"/>
            <a:ext cx="3569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3. Choose upload method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073236" y="4017818"/>
            <a:ext cx="2216729" cy="3879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045527" y="4378036"/>
            <a:ext cx="2258291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073236" y="4715010"/>
            <a:ext cx="22167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181600" y="2793923"/>
            <a:ext cx="112221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89418" y="650934"/>
            <a:ext cx="5632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1. Click here to select cut-and-paste option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  (current selection is to upload file)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73236" y="881766"/>
            <a:ext cx="13161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6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38255" y="1593043"/>
            <a:ext cx="5632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1. Click here to select cut-and-paste option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18909" y="3013501"/>
            <a:ext cx="4294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2. Type in the title of your paper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18909" y="4055926"/>
            <a:ext cx="407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3. Check file before submitting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8255" y="5543508"/>
            <a:ext cx="4416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4. Click “upload” to submit paper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             (you’re not done yet!)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308764" y="1823875"/>
            <a:ext cx="429491" cy="2308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156364" y="3244333"/>
            <a:ext cx="1662545" cy="5795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366655" y="4286758"/>
            <a:ext cx="2452254" cy="6454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590800" y="5774340"/>
            <a:ext cx="20019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4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3527" y="1967345"/>
            <a:ext cx="2812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1. Is this the paper you want to submit?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" name="Curved Connector 4"/>
          <p:cNvCxnSpPr/>
          <p:nvPr/>
        </p:nvCxnSpPr>
        <p:spPr>
          <a:xfrm>
            <a:off x="4689763" y="2798342"/>
            <a:ext cx="1136073" cy="519545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13362" y="5292436"/>
            <a:ext cx="250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2. Then click here.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35383" y="5624945"/>
            <a:ext cx="477979" cy="4433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9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58291" y="1676400"/>
            <a:ext cx="5112327" cy="4710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0999" y="1153180"/>
            <a:ext cx="124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DONE!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282545" y="762000"/>
            <a:ext cx="581891" cy="2493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523018" y="193964"/>
            <a:ext cx="1620982" cy="5680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100" y="2019300"/>
            <a:ext cx="90106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If you have used </a:t>
            </a:r>
            <a:r>
              <a:rPr lang="en-US" sz="8800" b="1" dirty="0" smtClean="0"/>
              <a:t>Turn It In </a:t>
            </a:r>
            <a:r>
              <a:rPr lang="en-US" sz="8800" dirty="0" smtClean="0"/>
              <a:t>before: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7940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54435" y="2479964"/>
            <a:ext cx="2798619" cy="14408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72145" y="1233055"/>
            <a:ext cx="1399310" cy="6234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37709" y="2673926"/>
            <a:ext cx="931665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500" dirty="0">
                <a:solidFill>
                  <a:srgbClr val="FF0000"/>
                </a:solidFill>
                <a:latin typeface="Book Antiqua" panose="02040602050305030304" pitchFamily="18" charset="0"/>
              </a:rPr>
              <a:t>}</a:t>
            </a:r>
            <a:endParaRPr lang="en-US" sz="17500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6829" y="3851563"/>
            <a:ext cx="48555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List of current classes;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f</a:t>
            </a:r>
            <a:r>
              <a:rPr lang="en-US" sz="4000" b="1" dirty="0" smtClean="0">
                <a:solidFill>
                  <a:srgbClr val="FF0000"/>
                </a:solidFill>
              </a:rPr>
              <a:t>ind your class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837709" y="1392382"/>
            <a:ext cx="83912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1233055"/>
            <a:ext cx="261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00101" y="1130772"/>
            <a:ext cx="2761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“Enroll in a class”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9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4473" y="3428999"/>
            <a:ext cx="3463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Period 4: 11075287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Period 6: 11075299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7600" y="4874704"/>
            <a:ext cx="2937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Period 4: period4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Period 6: period6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999018" y="3906053"/>
            <a:ext cx="1385455" cy="22260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999018" y="5015345"/>
            <a:ext cx="1385455" cy="33641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5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7805" y="744681"/>
            <a:ext cx="10515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At this point, submit your paper and you’re done (we will get to that process shortly).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156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150" y="2019300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If you have NEVER used </a:t>
            </a:r>
            <a:r>
              <a:rPr lang="en-US" sz="8800" b="1" dirty="0" smtClean="0"/>
              <a:t>Turn It In </a:t>
            </a:r>
            <a:r>
              <a:rPr lang="en-US" sz="8800" dirty="0" smtClean="0"/>
              <a:t>before: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4740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096000" y="4461164"/>
            <a:ext cx="1288473" cy="3463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206</Words>
  <Application>Microsoft Office PowerPoint</Application>
  <PresentationFormat>Widescreen</PresentationFormat>
  <Paragraphs>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Algerian</vt:lpstr>
      <vt:lpstr>Arial</vt:lpstr>
      <vt:lpstr>Book Antiqua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Toohey</dc:creator>
  <cp:lastModifiedBy>Paul Toohey</cp:lastModifiedBy>
  <cp:revision>29</cp:revision>
  <dcterms:created xsi:type="dcterms:W3CDTF">2016-05-24T18:06:31Z</dcterms:created>
  <dcterms:modified xsi:type="dcterms:W3CDTF">2016-05-24T20:55:26Z</dcterms:modified>
</cp:coreProperties>
</file>