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embeddedFontLst>
    <p:embeddedFont>
      <p:font typeface="Source Code Pro" panose="020B0604020202020204" charset="0"/>
      <p:regular r:id="rId8"/>
      <p:bold r:id="rId9"/>
      <p:italic r:id="rId10"/>
      <p:boldItalic r:id="rId11"/>
    </p:embeddedFont>
    <p:embeddedFont>
      <p:font typeface="Oswald" panose="020B0604020202020204" charset="0"/>
      <p:regular r:id="rId12"/>
      <p:bold r:id="rId13"/>
    </p:embeddedFont>
    <p:embeddedFont>
      <p:font typeface="Lobster" panose="020B0604020202020204" charset="0"/>
      <p:regular r:id="rId14"/>
    </p:embeddedFont>
    <p:embeddedFont>
      <p:font typeface="Amatic SC" panose="020B0604020202020204" charset="-79"/>
      <p:regular r:id="rId15"/>
      <p:bold r:id="rId16"/>
    </p:embeddedFont>
    <p:embeddedFont>
      <p:font typeface="Comfortaa" panose="020B0604020202020204" charset="0"/>
      <p:regular r:id="rId17"/>
      <p:bold r:id="rId18"/>
    </p:embeddedFont>
    <p:embeddedFont>
      <p:font typeface="Playfair Display" panose="020B0604020202020204" charset="0"/>
      <p:regular r:id="rId19"/>
      <p:bold r:id="rId20"/>
      <p:italic r:id="rId21"/>
      <p:boldItalic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9" d="100"/>
          <a:sy n="59" d="100"/>
        </p:scale>
        <p:origin x="42" y="7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font" Target="fonts/font6.fntdata"/><Relationship Id="rId18" Type="http://schemas.openxmlformats.org/officeDocument/2006/relationships/font" Target="fonts/font11.fntdata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font" Target="fonts/font14.fntdata"/><Relationship Id="rId7" Type="http://schemas.openxmlformats.org/officeDocument/2006/relationships/notesMaster" Target="notesMasters/notesMaster1.xml"/><Relationship Id="rId12" Type="http://schemas.openxmlformats.org/officeDocument/2006/relationships/font" Target="fonts/font5.fntdata"/><Relationship Id="rId17" Type="http://schemas.openxmlformats.org/officeDocument/2006/relationships/font" Target="fonts/font10.fntdata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font" Target="fonts/font9.fntdata"/><Relationship Id="rId20" Type="http://schemas.openxmlformats.org/officeDocument/2006/relationships/font" Target="fonts/font1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4.fntdata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font" Target="fonts/font8.fntdata"/><Relationship Id="rId23" Type="http://schemas.openxmlformats.org/officeDocument/2006/relationships/presProps" Target="presProps.xml"/><Relationship Id="rId10" Type="http://schemas.openxmlformats.org/officeDocument/2006/relationships/font" Target="fonts/font3.fntdata"/><Relationship Id="rId19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font" Target="fonts/font2.fntdata"/><Relationship Id="rId14" Type="http://schemas.openxmlformats.org/officeDocument/2006/relationships/font" Target="fonts/font7.fntdata"/><Relationship Id="rId22" Type="http://schemas.openxmlformats.org/officeDocument/2006/relationships/font" Target="fonts/font15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57230067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32430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72d2597cf7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72d2597cf7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06220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815fde6bfd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815fde6bfd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132721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8163d22a12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8163d22a12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7419216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8163d22a12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8163d22a12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61405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49" name="Google Shape;49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0" name="Google Shape;20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5" name="Google Shape;25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>
            <a:endParaRPr/>
          </a:p>
        </p:txBody>
      </p:sp>
      <p:sp>
        <p:nvSpPr>
          <p:cNvPr id="28" name="Google Shape;28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2" name="Google Shape;32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39" name="Google Shape;39;p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ubTitle" idx="1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41" name="Google Shape;41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>
            <a:endParaRPr/>
          </a:p>
        </p:txBody>
      </p:sp>
      <p:sp>
        <p:nvSpPr>
          <p:cNvPr id="42" name="Google Shape;42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Google Shape;45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beach-day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Lobster"/>
                <a:ea typeface="Lobster"/>
                <a:cs typeface="Lobster"/>
                <a:sym typeface="Lobster"/>
              </a:rPr>
              <a:t>Great Railroad Strike of 1877</a:t>
            </a:r>
            <a:endParaRPr>
              <a:latin typeface="Lobster"/>
              <a:ea typeface="Lobster"/>
              <a:cs typeface="Lobster"/>
              <a:sym typeface="Lobster"/>
            </a:endParaRPr>
          </a:p>
        </p:txBody>
      </p:sp>
      <p:sp>
        <p:nvSpPr>
          <p:cNvPr id="57" name="Google Shape;57;p13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9004800" cy="70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Isabella Flores &amp; Jahnetta Cleveland </a:t>
            </a:r>
            <a:endParaRPr sz="1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885699" y="402300"/>
            <a:ext cx="4048751" cy="4338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91075" y="1222375"/>
            <a:ext cx="4580899" cy="289288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9D9D9"/>
            </a:gs>
            <a:gs pos="19000">
              <a:schemeClr val="dk1"/>
            </a:gs>
            <a:gs pos="41000">
              <a:srgbClr val="00FFFF"/>
            </a:gs>
            <a:gs pos="65000">
              <a:srgbClr val="A4C2F4"/>
            </a:gs>
            <a:gs pos="85000">
              <a:srgbClr val="6D9EEB"/>
            </a:gs>
            <a:gs pos="100000">
              <a:srgbClr val="999999"/>
            </a:gs>
          </a:gsLst>
          <a:lin ang="18000042" scaled="0"/>
        </a:gra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15 Facts: Who, Why, and How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>
                <a:latin typeface="Playfair Display"/>
                <a:ea typeface="Playfair Display"/>
                <a:cs typeface="Playfair Display"/>
                <a:sym typeface="Playfair Display"/>
              </a:rPr>
              <a:t>John  W. Garrett, President of the Baltimore and Ohio Railroad, signed off on a 10 percent wage cut, which caused workers to strike.</a:t>
            </a:r>
            <a:r>
              <a:rPr lang="en"/>
              <a:t>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Railway work was a</a:t>
            </a:r>
            <a:r>
              <a:rPr lang="en">
                <a:solidFill>
                  <a:srgbClr val="666666"/>
                </a:solidFill>
              </a:rPr>
              <a:t>lready poorly paid and dangerous.</a:t>
            </a:r>
            <a:endParaRPr>
              <a:solidFill>
                <a:srgbClr val="666666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AutoNum type="arabicPeriod"/>
            </a:pPr>
            <a:r>
              <a:rPr lang="en">
                <a:solidFill>
                  <a:srgbClr val="666666"/>
                </a:solidFill>
              </a:rPr>
              <a:t>It knocked a brakeman's daily wage to $1.35 and was the second such cut in a year. </a:t>
            </a:r>
            <a:endParaRPr>
              <a:solidFill>
                <a:srgbClr val="666666"/>
              </a:solidFill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1800"/>
              <a:buAutoNum type="arabicPeriod"/>
            </a:pPr>
            <a:r>
              <a:rPr lang="en">
                <a:solidFill>
                  <a:srgbClr val="666666"/>
                </a:solidFill>
              </a:rPr>
              <a:t>President Hayes stopped the Great Railroad Strike due to pleas from several governors.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By 1877, 3 million people were unemployed or losing their jobs. </a:t>
            </a:r>
            <a:endParaRPr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AutoNum type="arabicPeriod"/>
            </a:pPr>
            <a:r>
              <a:rPr lang="en"/>
              <a:t> The PA railroad began slashing at the beginning of the year then another 10 percent was added in june.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/>
        </p:nvSpPr>
        <p:spPr>
          <a:xfrm>
            <a:off x="259950" y="193350"/>
            <a:ext cx="8624100" cy="760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latin typeface="Source Code Pro"/>
                <a:ea typeface="Source Code Pro"/>
                <a:cs typeface="Source Code Pro"/>
                <a:sym typeface="Source Code Pro"/>
              </a:rPr>
              <a:t>Who, Why, and How Continued...</a:t>
            </a:r>
            <a:endParaRPr sz="36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  <p:sp>
        <p:nvSpPr>
          <p:cNvPr id="75" name="Google Shape;75;p16"/>
          <p:cNvSpPr txBox="1"/>
          <p:nvPr/>
        </p:nvSpPr>
        <p:spPr>
          <a:xfrm>
            <a:off x="259950" y="1044175"/>
            <a:ext cx="8366100" cy="358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ource Code Pro"/>
                <a:ea typeface="Source Code Pro"/>
                <a:cs typeface="Source Code Pro"/>
                <a:sym typeface="Source Code Pro"/>
              </a:rPr>
              <a:t>7. They laid off workers, cut wages, and then announced they would increase their eastbound trains to Pittsburgh without hiring more crew. 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ource Code Pro"/>
                <a:ea typeface="Source Code Pro"/>
                <a:cs typeface="Source Code Pro"/>
                <a:sym typeface="Source Code Pro"/>
              </a:rPr>
              <a:t>8. Furious workers took control of the switches and blocked the trains, igniting the madness. 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ource Code Pro"/>
                <a:ea typeface="Source Code Pro"/>
                <a:cs typeface="Source Code Pro"/>
                <a:sym typeface="Source Code Pro"/>
              </a:rPr>
              <a:t>9. Around the same time, the Baltimore and Ohio cut wages, and reduced work weeks. 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latin typeface="Source Code Pro"/>
                <a:ea typeface="Source Code Pro"/>
                <a:cs typeface="Source Code Pro"/>
                <a:sym typeface="Source Code Pro"/>
              </a:rPr>
              <a:t>10. On July 16, Brakemen and Fireman stopped working.</a:t>
            </a:r>
            <a:endParaRPr sz="24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40FFD6"/>
            </a:gs>
            <a:gs pos="21000">
              <a:srgbClr val="00FFFF"/>
            </a:gs>
            <a:gs pos="100000">
              <a:srgbClr val="07B690"/>
            </a:gs>
          </a:gsLst>
          <a:lin ang="9000021" scaled="0"/>
        </a:gra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155850" y="292850"/>
            <a:ext cx="8832300" cy="80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omfortaa"/>
                <a:ea typeface="Comfortaa"/>
                <a:cs typeface="Comfortaa"/>
                <a:sym typeface="Comfortaa"/>
              </a:rPr>
              <a:t>15 Facts: Continued… </a:t>
            </a:r>
            <a:r>
              <a:rPr lang="en" sz="1400">
                <a:latin typeface="Comfortaa"/>
                <a:ea typeface="Comfortaa"/>
                <a:cs typeface="Comfortaa"/>
                <a:sym typeface="Comfortaa"/>
              </a:rPr>
              <a:t>made by</a:t>
            </a:r>
            <a:r>
              <a:rPr lang="en" sz="1400">
                <a:solidFill>
                  <a:srgbClr val="0000FF"/>
                </a:solidFill>
                <a:latin typeface="Comfortaa"/>
                <a:ea typeface="Comfortaa"/>
                <a:cs typeface="Comfortaa"/>
                <a:sym typeface="Comfortaa"/>
              </a:rPr>
              <a:t> Jahnetta Cleveland</a:t>
            </a:r>
            <a:endParaRPr sz="1400">
              <a:solidFill>
                <a:srgbClr val="0000FF"/>
              </a:solidFill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600" cy="3816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AutoNum type="arabicPeriod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The Great Railroad Strike started on July 14, 1877.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AutoNum type="arabicPeriod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It took place in Martinsburg, West Virginia.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AutoNum type="arabicPeriod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Striking workers would not allow any of the trains, mainly freight trains, to roll until the wage cut was revoked.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AutoNum type="arabicPeriod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More than 100,000 workers participated in the Great Strike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AutoNum type="arabicPeriod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The U.S. had to attempt to stop this riot which was leaving thousands without transportation. It also stopped trade which hurt business.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AutoNum type="arabicPeriod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President Rutherford B. Hayes began moving troops from forts on the East Coast toward railroad towns such as Pittsburgh and Baltimore.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AutoNum type="arabicPeriod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This broke the strike and maintained peace along the lines.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Oswald"/>
              <a:buAutoNum type="arabicPeriod"/>
            </a:pPr>
            <a:r>
              <a:rPr lang="en">
                <a:solidFill>
                  <a:srgbClr val="000000"/>
                </a:solidFill>
                <a:latin typeface="Oswald"/>
                <a:ea typeface="Oswald"/>
                <a:cs typeface="Oswald"/>
                <a:sym typeface="Oswald"/>
              </a:rPr>
              <a:t>By the time the strikes were over, about 1,000 people had gone to jail, 100 killed, with the strike accomplishing very little.</a:t>
            </a:r>
            <a:endParaRPr>
              <a:solidFill>
                <a:srgbClr val="000000"/>
              </a:solidFill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>
              <a:latin typeface="Oswald"/>
              <a:ea typeface="Oswald"/>
              <a:cs typeface="Oswald"/>
              <a:sym typeface="Oswald"/>
            </a:endParaRPr>
          </a:p>
          <a:p>
            <a:pPr marL="45720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>
                <a:latin typeface="Oswald"/>
                <a:ea typeface="Oswald"/>
                <a:cs typeface="Oswald"/>
                <a:sym typeface="Oswald"/>
              </a:rPr>
              <a:t> </a:t>
            </a:r>
            <a:endParaRPr>
              <a:latin typeface="Oswald"/>
              <a:ea typeface="Oswald"/>
              <a:cs typeface="Oswald"/>
              <a:sym typeface="Oswald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353</Words>
  <Application>Microsoft Office PowerPoint</Application>
  <PresentationFormat>On-screen Show (16:9)</PresentationFormat>
  <Paragraphs>28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Source Code Pro</vt:lpstr>
      <vt:lpstr>Oswald</vt:lpstr>
      <vt:lpstr>Lobster</vt:lpstr>
      <vt:lpstr>Arial</vt:lpstr>
      <vt:lpstr>Amatic SC</vt:lpstr>
      <vt:lpstr>Comfortaa</vt:lpstr>
      <vt:lpstr>Playfair Display</vt:lpstr>
      <vt:lpstr>Beach Day</vt:lpstr>
      <vt:lpstr>Great Railroad Strike of 1877</vt:lpstr>
      <vt:lpstr>PowerPoint Presentation</vt:lpstr>
      <vt:lpstr>15 Facts: Who, Why, and How</vt:lpstr>
      <vt:lpstr>PowerPoint Presentation</vt:lpstr>
      <vt:lpstr>15 Facts: Continued… made by Jahnetta Cleveland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Great Railroad Strike of 1877</dc:title>
  <dc:creator>Owner</dc:creator>
  <cp:lastModifiedBy>Owner</cp:lastModifiedBy>
  <cp:revision>1</cp:revision>
  <dcterms:modified xsi:type="dcterms:W3CDTF">2020-04-07T19:06:52Z</dcterms:modified>
</cp:coreProperties>
</file>