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Montserrat" panose="020B0604020202020204" charset="0"/>
      <p:regular r:id="rId7"/>
      <p:bold r:id="rId8"/>
      <p:italic r:id="rId9"/>
      <p:boldItalic r:id="rId10"/>
    </p:embeddedFont>
    <p:embeddedFont>
      <p:font typeface="La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158c9575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158c9575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16ddd10c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16ddd10c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158c95751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158c95751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haymarket riot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4506575" y="2834125"/>
            <a:ext cx="3368400" cy="18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Isaiah Pruitt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Bailey Graventi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Period:4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311700" y="126400"/>
            <a:ext cx="8520600" cy="3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Who?Where?What?When?Why?How?</a:t>
            </a:r>
            <a:endParaRPr sz="1800" b="1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311700" y="444700"/>
            <a:ext cx="8520600" cy="48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When:  The Haymarket riot occurred May 4th 1886.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Who:-Albert Parsons, A former confederate soldier turned radical anarchist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-Chicago Mayor Carter Harrison was even in attendance to ensure the protest was peaceful.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What: The Haymarket affair was the aftermath of a bombing that took place at the labor demonstration  at haymarket square.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-The haymarket riot created alot of panic and hysteria in Chicago and increased anti-labour and anti immigration sentiment.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-It created suspicion of the international anarchist movement, throughout the country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Why- The haymarket riot happened because they tried to protest the killing and wounding of several workers by the chicago police department.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Why did it happen?  Because someone at the rally threw a bomb at the police.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At least 8 people died on the incident of that day.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Where</a:t>
            </a:r>
            <a:r>
              <a:rPr lang="en" sz="1400"/>
              <a:t>: -The riot took place in Chicago.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-It was at a labor demonstration. 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-It began at the Haymarket square.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4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b="1"/>
              <a:t>How:</a:t>
            </a:r>
            <a:r>
              <a:rPr lang="en" sz="1400"/>
              <a:t> -The Haymarket riot was organized by radicals. 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-Police had arrived to control the crowd population.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-During the riot police arrived and an individual through a bomb at them. Right after that police fired back. 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Photos of the Haymarket riot 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597900"/>
            <a:ext cx="3140799" cy="285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650" y="1597900"/>
            <a:ext cx="3690273" cy="285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(16:9)</PresentationFormat>
  <Paragraphs>22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Montserrat</vt:lpstr>
      <vt:lpstr>Lato</vt:lpstr>
      <vt:lpstr>Arial</vt:lpstr>
      <vt:lpstr>Focus</vt:lpstr>
      <vt:lpstr>The haymarket riot</vt:lpstr>
      <vt:lpstr>Who?Where?What?When?Why?How?</vt:lpstr>
      <vt:lpstr>PowerPoint Presentation</vt:lpstr>
      <vt:lpstr>2 Photos of the Haymarket riot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haymarket riot</dc:title>
  <dc:creator>David Perry</dc:creator>
  <cp:lastModifiedBy>David Perry</cp:lastModifiedBy>
  <cp:revision>1</cp:revision>
  <dcterms:modified xsi:type="dcterms:W3CDTF">2020-03-13T19:18:01Z</dcterms:modified>
</cp:coreProperties>
</file>