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Lato" panose="020B0604020202020204" charset="0"/>
      <p:regular r:id="rId7"/>
      <p:bold r:id="rId8"/>
      <p:italic r:id="rId9"/>
      <p:boldItalic r:id="rId10"/>
    </p:embeddedFont>
    <p:embeddedFont>
      <p:font typeface="Roboto" panose="020B0604020202020204" charset="0"/>
      <p:regular r:id="rId11"/>
      <p:bold r:id="rId12"/>
      <p:italic r:id="rId13"/>
      <p:boldItalic r:id="rId14"/>
    </p:embeddedFont>
    <p:embeddedFont>
      <p:font typeface="Raleway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01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131fc1b70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131fc1b70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1476c83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1476c831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1476c831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1476c831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2421300" y="1536250"/>
            <a:ext cx="4301400" cy="12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Jacob Riis</a:t>
            </a:r>
            <a:endParaRPr i="1"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By Ember Clark And Nathan Reyes</a:t>
            </a:r>
            <a:endParaRPr i="1"/>
          </a:p>
        </p:txBody>
      </p:sp>
      <p:pic>
        <p:nvPicPr>
          <p:cNvPr id="88" name="Google Shape;8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18300" y="630325"/>
            <a:ext cx="2483225" cy="33307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1650325" y="1719275"/>
            <a:ext cx="6452100" cy="12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The Beginning </a:t>
            </a:r>
            <a:endParaRPr sz="3600"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Who was Jacob Riis? </a:t>
            </a:r>
            <a:endParaRPr sz="1800"/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2"/>
          </p:nvPr>
        </p:nvSpPr>
        <p:spPr>
          <a:xfrm>
            <a:off x="5004475" y="487300"/>
            <a:ext cx="3402300" cy="43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born on May 3, 1849</a:t>
            </a:r>
            <a:endParaRPr sz="180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Jacob August Riis was a Danish-American social reformer, "muckraking" journalist and social documentary photographer.</a:t>
            </a:r>
            <a:endParaRPr sz="180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He contributed significantly to the cause of urban reform in America at the turn of the twentieth century.</a:t>
            </a:r>
            <a:endParaRPr sz="180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Died on May 26, 1914,  </a:t>
            </a:r>
            <a:endParaRPr sz="180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Jacob’s accomplishment </a:t>
            </a:r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did he do it? What did he do? And Why?</a:t>
            </a:r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Riis wrote a couple books to cause social reformation.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He wrote many books on it in his home Massachusetts 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Jacob wanted to expose the rich class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He successfully did this by becoming a police reporter and exposing and bring light to the public</a:t>
            </a:r>
            <a:endParaRPr sz="1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title"/>
          </p:nvPr>
        </p:nvSpPr>
        <p:spPr>
          <a:xfrm>
            <a:off x="724950" y="1551025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did he accomplish this?</a:t>
            </a:r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How?</a:t>
            </a:r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2"/>
          </p:nvPr>
        </p:nvSpPr>
        <p:spPr>
          <a:xfrm>
            <a:off x="5391125" y="566875"/>
            <a:ext cx="3374400" cy="365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He started out as taking photos of New York realizing how bad it was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He used thoughts images to create books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He also became a police reporter to get more information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 He opened peoples eyes by writing How the Other lives in 1890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Which is why he also wrote Children of the Poor in 1892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All these books helped accomplish his goal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All this exposed the rich causing change to the conditions the poor had to endure</a:t>
            </a:r>
            <a:endParaRPr/>
          </a:p>
        </p:txBody>
      </p:sp>
      <p:pic>
        <p:nvPicPr>
          <p:cNvPr id="111" name="Google Shape;111;p16" descr="Image result for Jacob Riis books he wrot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1700" y="404650"/>
            <a:ext cx="1672525" cy="261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On-screen Show (16:9)</PresentationFormat>
  <Paragraphs>23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Lato</vt:lpstr>
      <vt:lpstr>Roboto</vt:lpstr>
      <vt:lpstr>Raleway</vt:lpstr>
      <vt:lpstr>Arial</vt:lpstr>
      <vt:lpstr>Streamline</vt:lpstr>
      <vt:lpstr>Jacob Riis</vt:lpstr>
      <vt:lpstr>The Beginning </vt:lpstr>
      <vt:lpstr>Jacob’s accomplishment </vt:lpstr>
      <vt:lpstr>How did he accomplish this?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Jacob Riis</dc:title>
  <dc:creator>David Perry</dc:creator>
  <cp:lastModifiedBy>David Perry</cp:lastModifiedBy>
  <cp:revision>1</cp:revision>
  <dcterms:modified xsi:type="dcterms:W3CDTF">2020-03-13T18:57:35Z</dcterms:modified>
</cp:coreProperties>
</file>