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Failla" initials="" lastIdx="1" clrIdx="0"/>
  <p:cmAuthor id="1" name="Taylor Berquis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10T19:19:41.206" idx="1">
    <p:pos x="6000" y="0"/>
    <p:text>hi</p:text>
  </p:cm>
  <p:cm authorId="1" dt="2020-03-10T19:19:41.206" idx="1">
    <p:pos x="6000" y="0"/>
    <p:text>hi
retard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35583b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35583b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135583b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135583b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35583b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35583b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35583b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35583b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35583b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35583b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3447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LA Times Bombing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Taylor Berquist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Justin Failla</a:t>
            </a:r>
            <a:endParaRPr sz="1800" b="0"/>
          </a:p>
        </p:txBody>
      </p:sp>
      <p:pic>
        <p:nvPicPr>
          <p:cNvPr id="87" name="Google Shape;87;p13" descr="Image result for la times bo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600" y="2192475"/>
            <a:ext cx="3254350" cy="28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 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2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J.B. McNamara, was  linked to an ironworker union that ordered the attack on the LA times building.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Twenty-one people died in the early hours of Oct. 1, 1910, when the explosive device ripped an entire wing off The Times building.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night editor and a telegraph operator were among the dead, and dozens of others were wounded and maimed.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" name="Google Shape;94;p14" descr="Image result for J.B. McNamara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050" y="1251500"/>
            <a:ext cx="2593375" cy="3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What?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7650" y="1942325"/>
            <a:ext cx="4427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target was the old Los Angeles Times building, an 1886 brick-and-granite edifice known as “the fortress,” on Broadway and First Street.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weapon of choice was 16 sticks of dynamite and a windup alarm clock.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On the evening of 30 September 1910, J. B. McNamara left a suitcase full of dynamite in the narrow alley between the </a:t>
            </a:r>
            <a:r>
              <a:rPr lang="en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Times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building and the </a:t>
            </a:r>
            <a:r>
              <a:rPr lang="en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Times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annex, known as "Ink Alley."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" name="Google Shape;101;p15" descr="Image result for la times bo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100" y="2119700"/>
            <a:ext cx="3097625" cy="19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Where? When?   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209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Outside of the LA Times building on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Broadway and First Street in “Ink Alley”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Los Angeles Times bombing took place in Los Angeles, California, on October 1, 1910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Shortly after 1 a.m., a series of explosions rocked the Los Angeles Times building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8" name="Google Shape;108;p16" descr="Image result for la times bo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900" y="2451850"/>
            <a:ext cx="3041249" cy="168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3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Hockin had been caught taking money earmarked for bombing jobs, and J. J. McNamara no longer trusted him.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McNamara asked another dynamiter, Jack Barry of St. Louis, to go to California, but Barry turned down the job when he learned of the targets.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Previously, only nonunion workplaces had been targeted. Now the Iron Workers union was expanding the targets to the homes of anti-union leaders, and a newspaper noted for its anti-union editorial policy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5" name="Google Shape;115;p17" descr="Image result for la times bo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750" y="1565075"/>
            <a:ext cx="3096700" cy="24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7650" y="2078875"/>
            <a:ext cx="4939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J. B. McNamara left a suitcase full of dynamite in the narrow alley between the </a:t>
            </a:r>
            <a:r>
              <a:rPr lang="en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Times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building and the </a:t>
            </a:r>
            <a:r>
              <a:rPr lang="en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Times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annex, known as "Ink Alley." The suitcase was left near barrels of flammable printer's ink.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dynamite had a detonator connected to a mechanical windup clock, set to close an electric battery circuit at 1 am, and set off the explosion.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He left similar bombs, also set to explode at 1 am, next to the home of </a:t>
            </a:r>
            <a:r>
              <a:rPr lang="en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Times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publisher.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p18" descr="Image result for la times bo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475" y="2362225"/>
            <a:ext cx="30670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Lato</vt:lpstr>
      <vt:lpstr>Raleway</vt:lpstr>
      <vt:lpstr>Georgia</vt:lpstr>
      <vt:lpstr>Arial</vt:lpstr>
      <vt:lpstr>Streamline</vt:lpstr>
      <vt:lpstr>The LA Times Bombing Taylor Berquist Justin Failla</vt:lpstr>
      <vt:lpstr>Who? </vt:lpstr>
      <vt:lpstr>What?</vt:lpstr>
      <vt:lpstr>Where? When?   </vt:lpstr>
      <vt:lpstr>Why?</vt:lpstr>
      <vt:lpstr>How?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 Times Bombing Taylor Berquist Justin Failla</dc:title>
  <dc:creator>David Perry</dc:creator>
  <cp:lastModifiedBy>David Perry</cp:lastModifiedBy>
  <cp:revision>1</cp:revision>
  <dcterms:modified xsi:type="dcterms:W3CDTF">2020-03-13T18:54:48Z</dcterms:modified>
</cp:coreProperties>
</file>