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Oswald" panose="020B0604020202020204" charset="0"/>
      <p:regular r:id="rId8"/>
      <p:bold r:id="rId9"/>
    </p:embeddedFon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Average" panose="020B0604020202020204" charset="0"/>
      <p:regular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01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164386c0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164386c0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164386c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164386c04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164386c0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164386c0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164386c0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164386c04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United-Mine-Workers-of-Ameri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ritannica.com/topic/strike-industrial-relation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biography/Woodrow-Wils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Montserrat"/>
                <a:ea typeface="Montserrat"/>
                <a:cs typeface="Montserrat"/>
                <a:sym typeface="Montserrat"/>
              </a:rPr>
              <a:t>Ludlow Massacre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Kali McCormick &amp; Kendall Coye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04725" y="374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Ludlow Massacre Facts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204725" y="1067650"/>
            <a:ext cx="8520600" cy="37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Ludlow Massacre was a domestic massacre resulting from strike-breaking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The Colorado National Guard and Colorado Fuel and Iron Company guards attacked a tent colony of 1,200 striking coal miners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Two main goals: getting coal operators to follow state of Colorado mining law and gaining representation by the United Mine Workers of America for Colorado's coal miners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Took place from September 1913 to December 1914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deadliest single incident in the southern Colorado Coal Strike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About 10,000 miners under the direction of the 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United Mine Workers of America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(UMWA) had been on 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strike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since September 13, 1913, protesting low pay and abysmal working conditions in the coalfields of Colorado.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322350"/>
            <a:ext cx="8520600" cy="45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Congress held hearings but took no concrete actions. The trials of more than  400 miners dragged on until 1920, but none were convicted.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retaliation for the massacre, miners attacked anti union town officials, strikebreakers, and the mines, taking control of an area about 50 miles long and 5 miles wide.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50 people died during the reaction to the Ludlow Massacre.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 the evening the National Guard troops soaked the tents in kerosene and set them on fire. In one cellar 11 children and 2 women were found burned and suffocated.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all, 25 people were killed during the Ludlow Massacre, 3 of whom were National Guard troops.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National Guard then opened fire on the camp, initiating a pitched battle that lasted throughout the day.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Ludlow Massacre refers to the violent deaths of 19 people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 women and 11 children hid in a pit beneath one tent, where they were trapped when the tent above them was set on fire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U.S. President </a:t>
            </a:r>
            <a:r>
              <a:rPr lang="en">
                <a:solidFill>
                  <a:srgbClr val="FFFFFF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Woodrow Wilson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sent in federal troops to restore order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17723"/>
            <a:ext cx="407845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1625" y="445013"/>
            <a:ext cx="4438176" cy="36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On-screen Show (16:9)</PresentationFormat>
  <Paragraphs>18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Oswald</vt:lpstr>
      <vt:lpstr>Montserrat</vt:lpstr>
      <vt:lpstr>Average</vt:lpstr>
      <vt:lpstr>Roboto</vt:lpstr>
      <vt:lpstr>Slate</vt:lpstr>
      <vt:lpstr>Ludlow Massacre</vt:lpstr>
      <vt:lpstr>Ludlow Massacre Facts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Ludlow Massacre</dc:title>
  <dc:creator>David Perry</dc:creator>
  <cp:lastModifiedBy>David Perry</cp:lastModifiedBy>
  <cp:revision>1</cp:revision>
  <dcterms:modified xsi:type="dcterms:W3CDTF">2020-03-13T18:58:42Z</dcterms:modified>
</cp:coreProperties>
</file>