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6"/>
  </p:notesMasterIdLst>
  <p:sldIdLst>
    <p:sldId id="256" r:id="rId2"/>
    <p:sldId id="257" r:id="rId3"/>
    <p:sldId id="258" r:id="rId4"/>
    <p:sldId id="259" r:id="rId5"/>
  </p:sldIdLst>
  <p:sldSz cx="9144000" cy="5143500" type="screen16x9"/>
  <p:notesSz cx="6858000" cy="9144000"/>
  <p:embeddedFontLst>
    <p:embeddedFont>
      <p:font typeface="Maven Pro" panose="020B0604020202020204" charset="0"/>
      <p:regular r:id="rId7"/>
      <p:bold r:id="rId8"/>
    </p:embeddedFont>
    <p:embeddedFont>
      <p:font typeface="Nunito" panose="020B0604020202020204"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1014"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8158b19488_0_3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8158b19488_0_3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8162df1e70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8162df1e70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8162df1e70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8162df1e70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noAutofit/>
          </a:bodyPr>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1600"/>
              </a:spcBef>
              <a:spcAft>
                <a:spcPts val="0"/>
              </a:spcAft>
              <a:buClr>
                <a:schemeClr val="lt1"/>
              </a:buClr>
              <a:buSzPts val="1100"/>
              <a:buChar char="○"/>
              <a:defRPr>
                <a:solidFill>
                  <a:schemeClr val="lt1"/>
                </a:solidFill>
              </a:defRPr>
            </a:lvl2pPr>
            <a:lvl3pPr marL="1371600" lvl="2" indent="-298450" algn="ctr">
              <a:spcBef>
                <a:spcPts val="1600"/>
              </a:spcBef>
              <a:spcAft>
                <a:spcPts val="0"/>
              </a:spcAft>
              <a:buClr>
                <a:schemeClr val="lt1"/>
              </a:buClr>
              <a:buSzPts val="1100"/>
              <a:buChar char="■"/>
              <a:defRPr>
                <a:solidFill>
                  <a:schemeClr val="lt1"/>
                </a:solidFill>
              </a:defRPr>
            </a:lvl3pPr>
            <a:lvl4pPr marL="1828800" lvl="3" indent="-298450" algn="ctr">
              <a:spcBef>
                <a:spcPts val="1600"/>
              </a:spcBef>
              <a:spcAft>
                <a:spcPts val="0"/>
              </a:spcAft>
              <a:buClr>
                <a:schemeClr val="lt1"/>
              </a:buClr>
              <a:buSzPts val="1100"/>
              <a:buChar char="●"/>
              <a:defRPr>
                <a:solidFill>
                  <a:schemeClr val="lt1"/>
                </a:solidFill>
              </a:defRPr>
            </a:lvl4pPr>
            <a:lvl5pPr marL="2286000" lvl="4" indent="-298450" algn="ctr">
              <a:spcBef>
                <a:spcPts val="1600"/>
              </a:spcBef>
              <a:spcAft>
                <a:spcPts val="0"/>
              </a:spcAft>
              <a:buClr>
                <a:schemeClr val="lt1"/>
              </a:buClr>
              <a:buSzPts val="1100"/>
              <a:buChar char="○"/>
              <a:defRPr>
                <a:solidFill>
                  <a:schemeClr val="lt1"/>
                </a:solidFill>
              </a:defRPr>
            </a:lvl5pPr>
            <a:lvl6pPr marL="2743200" lvl="5" indent="-298450" algn="ctr">
              <a:spcBef>
                <a:spcPts val="1600"/>
              </a:spcBef>
              <a:spcAft>
                <a:spcPts val="0"/>
              </a:spcAft>
              <a:buClr>
                <a:schemeClr val="lt1"/>
              </a:buClr>
              <a:buSzPts val="1100"/>
              <a:buChar char="■"/>
              <a:defRPr>
                <a:solidFill>
                  <a:schemeClr val="lt1"/>
                </a:solidFill>
              </a:defRPr>
            </a:lvl6pPr>
            <a:lvl7pPr marL="3200400" lvl="6" indent="-298450" algn="ctr">
              <a:spcBef>
                <a:spcPts val="1600"/>
              </a:spcBef>
              <a:spcAft>
                <a:spcPts val="0"/>
              </a:spcAft>
              <a:buClr>
                <a:schemeClr val="lt1"/>
              </a:buClr>
              <a:buSzPts val="1100"/>
              <a:buChar char="●"/>
              <a:defRPr>
                <a:solidFill>
                  <a:schemeClr val="lt1"/>
                </a:solidFill>
              </a:defRPr>
            </a:lvl7pPr>
            <a:lvl8pPr marL="3657600" lvl="7" indent="-298450" algn="ctr">
              <a:spcBef>
                <a:spcPts val="1600"/>
              </a:spcBef>
              <a:spcAft>
                <a:spcPts val="0"/>
              </a:spcAft>
              <a:buClr>
                <a:schemeClr val="lt1"/>
              </a:buClr>
              <a:buSzPts val="1100"/>
              <a:buChar char="○"/>
              <a:defRPr>
                <a:solidFill>
                  <a:schemeClr val="lt1"/>
                </a:solidFill>
              </a:defRPr>
            </a:lvl8pPr>
            <a:lvl9pPr marL="4114800" lvl="8" indent="-298450" algn="ctr">
              <a:spcBef>
                <a:spcPts val="1600"/>
              </a:spcBef>
              <a:spcAft>
                <a:spcPts val="160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noAutofit/>
          </a:bodyPr>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454883" y="0"/>
            <a:ext cx="8520600" cy="2052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Molly MaGuires</a:t>
            </a:r>
            <a:endParaRPr/>
          </a:p>
        </p:txBody>
      </p:sp>
      <p:sp>
        <p:nvSpPr>
          <p:cNvPr id="278" name="Google Shape;278;p13"/>
          <p:cNvSpPr txBox="1">
            <a:spLocks noGrp="1"/>
          </p:cNvSpPr>
          <p:nvPr>
            <p:ph type="subTitle" idx="1"/>
          </p:nvPr>
        </p:nvSpPr>
        <p:spPr>
          <a:xfrm>
            <a:off x="311700" y="3539850"/>
            <a:ext cx="85206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Robert Rosales</a:t>
            </a:r>
            <a:endParaRPr/>
          </a:p>
          <a:p>
            <a:pPr marL="0" lvl="0" indent="0" algn="l" rtl="0">
              <a:spcBef>
                <a:spcPts val="0"/>
              </a:spcBef>
              <a:spcAft>
                <a:spcPts val="0"/>
              </a:spcAft>
              <a:buNone/>
            </a:pPr>
            <a:r>
              <a:rPr lang="en"/>
              <a:t>Jachimike Denis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282"/>
        <p:cNvGrpSpPr/>
        <p:nvPr/>
      </p:nvGrpSpPr>
      <p:grpSpPr>
        <a:xfrm>
          <a:off x="0" y="0"/>
          <a:ext cx="0" cy="0"/>
          <a:chOff x="0" y="0"/>
          <a:chExt cx="0" cy="0"/>
        </a:xfrm>
      </p:grpSpPr>
      <p:sp>
        <p:nvSpPr>
          <p:cNvPr id="283" name="Google Shape;283;p14"/>
          <p:cNvSpPr txBox="1">
            <a:spLocks noGrp="1"/>
          </p:cNvSpPr>
          <p:nvPr>
            <p:ph type="title"/>
          </p:nvPr>
        </p:nvSpPr>
        <p:spPr>
          <a:xfrm>
            <a:off x="1303800" y="610750"/>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Who? What? Where?</a:t>
            </a:r>
            <a:endParaRPr/>
          </a:p>
        </p:txBody>
      </p:sp>
      <p:sp>
        <p:nvSpPr>
          <p:cNvPr id="284" name="Google Shape;284;p14"/>
          <p:cNvSpPr txBox="1">
            <a:spLocks noGrp="1"/>
          </p:cNvSpPr>
          <p:nvPr>
            <p:ph type="body" idx="1"/>
          </p:nvPr>
        </p:nvSpPr>
        <p:spPr>
          <a:xfrm>
            <a:off x="1255150" y="1135850"/>
            <a:ext cx="7030500" cy="3941400"/>
          </a:xfrm>
          <a:prstGeom prst="rect">
            <a:avLst/>
          </a:prstGeom>
        </p:spPr>
        <p:txBody>
          <a:bodyPr spcFirstLastPara="1" wrap="square" lIns="91425" tIns="91425" rIns="91425" bIns="91425" anchor="t" anchorCtr="0">
            <a:noAutofit/>
          </a:bodyPr>
          <a:lstStyle/>
          <a:p>
            <a:pPr marL="0" marR="0" lvl="0" indent="0" algn="l" rtl="0">
              <a:spcBef>
                <a:spcPts val="0"/>
              </a:spcBef>
              <a:spcAft>
                <a:spcPts val="0"/>
              </a:spcAft>
              <a:buNone/>
            </a:pPr>
            <a:r>
              <a:rPr lang="en"/>
              <a:t>Who were the Molly MaGuires?  The Molly MaGuires were a Irish 19th secret society active in Ireland. Liverpool and parts of the Eastern United States best known for their activism among Irish-American and Irish immigrant coal miners in Pennsylvania. They were convicted of killing 16 mine owners. They took their name from a rural secret society in Ireland. </a:t>
            </a:r>
            <a:endParaRPr/>
          </a:p>
          <a:p>
            <a:pPr marL="0" marR="0" lvl="0" indent="0" algn="l" rtl="0">
              <a:spcBef>
                <a:spcPts val="1600"/>
              </a:spcBef>
              <a:spcAft>
                <a:spcPts val="0"/>
              </a:spcAft>
              <a:buNone/>
            </a:pPr>
            <a:r>
              <a:rPr lang="en"/>
              <a:t> What did they do?   They did a mining job during their time. They were a rare transatlantic outgrowth of this pattern of Irish rural protest. They were supposedly responsible for acts of terrorism in the coalfields of Pennsylvania and West Virginia, U.S. in the period 1862 to 1876. The group named itself after a widow who led a group of irish Antilandlord agitators in the 1840s.</a:t>
            </a:r>
            <a:endParaRPr/>
          </a:p>
          <a:p>
            <a:pPr marL="0" marR="0" lvl="0" indent="0" algn="l" rtl="0">
              <a:spcBef>
                <a:spcPts val="1600"/>
              </a:spcBef>
              <a:spcAft>
                <a:spcPts val="1600"/>
              </a:spcAft>
              <a:buNone/>
            </a:pPr>
            <a:r>
              <a:rPr lang="en"/>
              <a:t>Where did the Molly MaGuires work?  They had worked in United States coal fields of Pennsylvania. They were executed and hanged in Carbon county prison in Mauch Chunk, Pennsylvania. The trials of the Molly MaGuires began in 1876 with the star witness for the prosecution being James McPartland. To others Molly MaGuires represented a hangover from the old country that they wished to escape.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Shape 288"/>
        <p:cNvGrpSpPr/>
        <p:nvPr/>
      </p:nvGrpSpPr>
      <p:grpSpPr>
        <a:xfrm>
          <a:off x="0" y="0"/>
          <a:ext cx="0" cy="0"/>
          <a:chOff x="0" y="0"/>
          <a:chExt cx="0" cy="0"/>
        </a:xfrm>
      </p:grpSpPr>
      <p:sp>
        <p:nvSpPr>
          <p:cNvPr id="289" name="Google Shape;289;p1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When?Why?How?</a:t>
            </a:r>
            <a:endParaRPr/>
          </a:p>
        </p:txBody>
      </p:sp>
      <p:sp>
        <p:nvSpPr>
          <p:cNvPr id="290" name="Google Shape;290;p15"/>
          <p:cNvSpPr txBox="1">
            <a:spLocks noGrp="1"/>
          </p:cNvSpPr>
          <p:nvPr>
            <p:ph type="body" idx="1"/>
          </p:nvPr>
        </p:nvSpPr>
        <p:spPr>
          <a:xfrm>
            <a:off x="1303800" y="1527625"/>
            <a:ext cx="7030500" cy="3003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t>When did the killing rampages of the “molly maguires” started?</a:t>
            </a:r>
            <a:endParaRPr sz="1200"/>
          </a:p>
          <a:p>
            <a:pPr marL="0" lvl="0" indent="0" algn="l" rtl="0">
              <a:spcBef>
                <a:spcPts val="1600"/>
              </a:spcBef>
              <a:spcAft>
                <a:spcPts val="0"/>
              </a:spcAft>
              <a:buNone/>
            </a:pPr>
            <a:r>
              <a:rPr lang="en" sz="1200"/>
              <a:t>Between 1861 and 1875”</a:t>
            </a:r>
            <a:endParaRPr sz="1200"/>
          </a:p>
          <a:p>
            <a:pPr marL="0" marR="0" lvl="0" indent="0" algn="l" rtl="0">
              <a:spcBef>
                <a:spcPts val="1600"/>
              </a:spcBef>
              <a:spcAft>
                <a:spcPts val="0"/>
              </a:spcAft>
              <a:buNone/>
            </a:pPr>
            <a:r>
              <a:rPr lang="en" sz="1200"/>
              <a:t>How did the Molly Maguires come to be?</a:t>
            </a:r>
            <a:endParaRPr sz="1200"/>
          </a:p>
          <a:p>
            <a:pPr marL="0" lvl="0" indent="0" algn="l" rtl="0">
              <a:spcBef>
                <a:spcPts val="1600"/>
              </a:spcBef>
              <a:spcAft>
                <a:spcPts val="0"/>
              </a:spcAft>
              <a:buNone/>
            </a:pPr>
            <a:r>
              <a:rPr lang="en" sz="1200"/>
              <a:t>The Molly Maguires was an offshoot of many rural secret societies.</a:t>
            </a:r>
            <a:endParaRPr sz="1200"/>
          </a:p>
          <a:p>
            <a:pPr marL="0" lvl="0" indent="0" algn="l" rtl="0">
              <a:spcBef>
                <a:spcPts val="1600"/>
              </a:spcBef>
              <a:spcAft>
                <a:spcPts val="0"/>
              </a:spcAft>
              <a:buNone/>
            </a:pPr>
            <a:r>
              <a:rPr lang="en" sz="1200"/>
              <a:t>Why did the Molly maguires do this?</a:t>
            </a:r>
            <a:endParaRPr sz="1200"/>
          </a:p>
          <a:p>
            <a:pPr marL="0" lvl="0" indent="0" algn="l" rtl="0">
              <a:spcBef>
                <a:spcPts val="1600"/>
              </a:spcBef>
              <a:spcAft>
                <a:spcPts val="1600"/>
              </a:spcAft>
              <a:buNone/>
            </a:pPr>
            <a:r>
              <a:rPr lang="en" sz="1200"/>
              <a:t>They did this in response to terrible working conditions.</a:t>
            </a:r>
            <a:endParaRPr sz="1200"/>
          </a:p>
        </p:txBody>
      </p:sp>
      <p:pic>
        <p:nvPicPr>
          <p:cNvPr id="291" name="Google Shape;291;p15" descr="Image result for molly maguires"/>
          <p:cNvPicPr preferRelativeResize="0"/>
          <p:nvPr/>
        </p:nvPicPr>
        <p:blipFill>
          <a:blip r:embed="rId3">
            <a:alphaModFix/>
          </a:blip>
          <a:stretch>
            <a:fillRect/>
          </a:stretch>
        </p:blipFill>
        <p:spPr>
          <a:xfrm>
            <a:off x="5966975" y="1527625"/>
            <a:ext cx="2571750" cy="1308625"/>
          </a:xfrm>
          <a:prstGeom prst="rect">
            <a:avLst/>
          </a:prstGeom>
          <a:noFill/>
          <a:ln>
            <a:noFill/>
          </a:ln>
        </p:spPr>
      </p:pic>
      <p:pic>
        <p:nvPicPr>
          <p:cNvPr id="292" name="Google Shape;292;p15" descr="Image result for molly maguires"/>
          <p:cNvPicPr preferRelativeResize="0"/>
          <p:nvPr/>
        </p:nvPicPr>
        <p:blipFill>
          <a:blip r:embed="rId4">
            <a:alphaModFix/>
          </a:blip>
          <a:stretch>
            <a:fillRect/>
          </a:stretch>
        </p:blipFill>
        <p:spPr>
          <a:xfrm>
            <a:off x="6213475" y="3255500"/>
            <a:ext cx="2724150" cy="16764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1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8" name="Google Shape;298;p16"/>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278</Words>
  <Application>Microsoft Office PowerPoint</Application>
  <PresentationFormat>On-screen Show (16:9)</PresentationFormat>
  <Paragraphs>14</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Maven Pro</vt:lpstr>
      <vt:lpstr>Arial</vt:lpstr>
      <vt:lpstr>Nunito</vt:lpstr>
      <vt:lpstr>Momentum</vt:lpstr>
      <vt:lpstr>Molly MaGuires</vt:lpstr>
      <vt:lpstr>Who? What? Where?</vt:lpstr>
      <vt:lpstr>When?Why?How?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Molly MaGuires</dc:title>
  <dc:creator>David Perry</dc:creator>
  <cp:lastModifiedBy>David Perry</cp:lastModifiedBy>
  <cp:revision>1</cp:revision>
  <dcterms:modified xsi:type="dcterms:W3CDTF">2020-03-13T20:23:15Z</dcterms:modified>
</cp:coreProperties>
</file>