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Merriweather" panose="020B0604020202020204" charset="0"/>
      <p:regular r:id="rId8"/>
      <p:bold r:id="rId9"/>
      <p:italic r:id="rId10"/>
      <p:boldItalic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66" y="7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55601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3262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1675ec928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1675ec928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9092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1675ec928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1675ec928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2338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1675ec928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1675ec928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2927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1675ec928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1675ec928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68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Pullman Strike :0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Pull man, c’mon!</a:t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4335875" y="4586875"/>
            <a:ext cx="4620000" cy="3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Joaquin “Jaq”  Medina &amp; Ashley “UglyBoy” Torres</a:t>
            </a:r>
            <a:endParaRPr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Was The Pullman Strike?</a:t>
            </a:r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/>
              <a:t>In between May 11 and July 20, 1894, a widespread railroad strike and boycott that disrupted the midwest’s rail traffic severely.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 Fax, Yo!</a:t>
            </a: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president of the company was George R. Pullman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Due to the economic depression, the Pullman Palace Car Company cut the wages even lower than they already were by 25%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They cut wages without lowering the price of rent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Many families of workers faced starvation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When workers tried to present grievances for low wages, Pullman would threaten to have them fired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35% of Pullman’s workers were represented by the American Railway Union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ARU refused to handle and Pullman cars or trains with pullman cars attached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switchmen joined the ARU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  <p:pic>
        <p:nvPicPr>
          <p:cNvPr id="79" name="Google Shape;79;p15" descr="George M. Pullman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8275" y="1907825"/>
            <a:ext cx="2361225" cy="295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Fax, Yo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By June 30, 125,000 workers went on strike across 29 different railroads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Eugene V. Debs, the ARU’s leader, urged the workers on strike to not result to violence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On-screen Show (16:9)</PresentationFormat>
  <Paragraphs>17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Merriweather</vt:lpstr>
      <vt:lpstr>Roboto</vt:lpstr>
      <vt:lpstr>Paradigm</vt:lpstr>
      <vt:lpstr>The Pullman Strike :0</vt:lpstr>
      <vt:lpstr>What Was The Pullman Strike?</vt:lpstr>
      <vt:lpstr>Sum Fax, Yo!</vt:lpstr>
      <vt:lpstr>More Fax, Yo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Pullman Strike :0</dc:title>
  <dc:creator>Owner</dc:creator>
  <cp:lastModifiedBy>Owner</cp:lastModifiedBy>
  <cp:revision>1</cp:revision>
  <dcterms:modified xsi:type="dcterms:W3CDTF">2020-03-24T18:38:02Z</dcterms:modified>
</cp:coreProperties>
</file>