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3474330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3474330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3474330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3474330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3474330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3474330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3474330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3474330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3474330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3474330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3474330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3474330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Samuel Gompers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founder of the American Federation of Labor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Joshua Johnson and Samuel Baywood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 descr="Image result for Samuel Gompers" title="https://en.wikipedia.org/wiki/Samuel_Gomp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925" y="519150"/>
            <a:ext cx="136841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Image result for Samuel Gompe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3161" y="519150"/>
            <a:ext cx="1452964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Who?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was the first and longest-serving president of the American Federation of Labor.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was also a Jewish immigrant that became part of the labor movement.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Gompers also founded the AFL to help in the labor movement.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Gompers started making cigars with his father and then became the president of the local 144 Cigar Makers’ International Union.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Samuel also founded The Federation of Organized Trades and Labor Unions (FOTLU)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4" descr="Image result for cig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4550" y="3350650"/>
            <a:ext cx="1078675" cy="14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founded the American Federation of Labor (AFL).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as a cigar maker with his father.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president of the AFL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 of the CMIU as well as the vice president.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 of FOTLU for 40 years.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157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What?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 descr="Image result for AMerican federation of labou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825" y="1152475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Gompers was born in London, England.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moved to New York City, New York.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went to Mexico City to talk to Mexico’s president.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Samuel died in San Antonio, Texas.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Gompers is buried in Sleepy Hollow Cemetery in Sleepy Hollow, New York.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Where?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6" descr="Image result for Engl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050" y="271475"/>
            <a:ext cx="2983125" cy="23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Samuel was born on January 27, 1850.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emigrated to New York City in 1863.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became the president of the CMIU in 1875 and 1880.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founded the AFL in 1886.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died on December 13, 1924.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711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When?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 descr="Image result for new yo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325" y="2835551"/>
            <a:ext cx="3528749" cy="19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founded the AFL because he wanted to have a shorter work day and more pay and to help with the labor movement.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wanted a movement to change the social, political, and economic status of the working class.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believed in pure and simple unionism.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Gompers sought to build a national federation of trade unions.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Samuel also wanted to secure the rights of labor workers.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Why?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8" descr="Image result for labor move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775" y="2074000"/>
            <a:ext cx="2348225" cy="13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How?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Samuel worked his way up through the cigar making business and then was elected president of the CMIU.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December 1886, Samuel Gompers met with other Craft unions to form the AFL. 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Gompers followed the practice of political nonpartisanship.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Gompers went to a JFS School for his education.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Woodrow Wilson was president Gompers was put on the Council of National Defence membership in the AFL-CIO soared.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9" descr="Image result for craft un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1375" y="2068900"/>
            <a:ext cx="1532625" cy="12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Simple Light</vt:lpstr>
      <vt:lpstr>Samuel Gompers</vt:lpstr>
      <vt:lpstr>Who?</vt:lpstr>
      <vt:lpstr>What?</vt:lpstr>
      <vt:lpstr>Where?</vt:lpstr>
      <vt:lpstr>When?</vt:lpstr>
      <vt:lpstr>Why?</vt:lpstr>
      <vt:lpstr>How?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 Gompers</dc:title>
  <dc:creator>David Perry</dc:creator>
  <cp:lastModifiedBy>David Perry</cp:lastModifiedBy>
  <cp:revision>1</cp:revision>
  <dcterms:modified xsi:type="dcterms:W3CDTF">2020-03-13T19:00:06Z</dcterms:modified>
</cp:coreProperties>
</file>