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Open Sans" panose="020B0604020202020204" charset="0"/>
      <p:regular r:id="rId7"/>
      <p:bold r:id="rId8"/>
      <p:italic r:id="rId9"/>
      <p:boldItalic r:id="rId10"/>
    </p:embeddedFont>
    <p:embeddedFont>
      <p:font typeface="Economica"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1014"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14687f2be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14687f2be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1589324a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1589324a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1589324a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1589324a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The Great Railroad Strike</a:t>
            </a:r>
            <a:endParaRPr/>
          </a:p>
        </p:txBody>
      </p:sp>
      <p:sp>
        <p:nvSpPr>
          <p:cNvPr id="63" name="Google Shape;63;p13"/>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By: Brooke Lozano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Who? what?</a:t>
            </a:r>
            <a:endParaRPr/>
          </a:p>
        </p:txBody>
      </p:sp>
      <p:sp>
        <p:nvSpPr>
          <p:cNvPr id="69" name="Google Shape;69;p1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 John W. Garrett was the reason why the railroad strikes started</a:t>
            </a:r>
            <a:endParaRPr/>
          </a:p>
          <a:p>
            <a:pPr marL="0" lvl="0" indent="0" algn="l" rtl="0">
              <a:spcBef>
                <a:spcPts val="1600"/>
              </a:spcBef>
              <a:spcAft>
                <a:spcPts val="0"/>
              </a:spcAft>
              <a:buNone/>
            </a:pPr>
            <a:r>
              <a:rPr lang="en"/>
              <a:t>What?- railroad company cut wages 2-3 times in one year by 10%</a:t>
            </a:r>
            <a:endParaRPr/>
          </a:p>
          <a:p>
            <a:pPr marL="0" lvl="0" indent="0" algn="l" rtl="0">
              <a:spcBef>
                <a:spcPts val="1600"/>
              </a:spcBef>
              <a:spcAft>
                <a:spcPts val="0"/>
              </a:spcAft>
              <a:buNone/>
            </a:pPr>
            <a:r>
              <a:rPr lang="en"/>
              <a:t>Who?- national guard was called to break mobs of worker</a:t>
            </a:r>
            <a:endParaRPr/>
          </a:p>
          <a:p>
            <a:pPr marL="0" lvl="0" indent="0" algn="l" rtl="0">
              <a:spcBef>
                <a:spcPts val="1600"/>
              </a:spcBef>
              <a:spcAft>
                <a:spcPts val="0"/>
              </a:spcAft>
              <a:buNone/>
            </a:pPr>
            <a:r>
              <a:rPr lang="en"/>
              <a:t>What?- over 100,000 workers took part in the strikes, some 100 killed during, some 1,000 imprisoned after</a:t>
            </a:r>
            <a:endParaRPr/>
          </a:p>
          <a:p>
            <a:pPr marL="0" lvl="0" indent="0" algn="l" rtl="0">
              <a:spcBef>
                <a:spcPts val="1600"/>
              </a:spcBef>
              <a:spcAft>
                <a:spcPts val="0"/>
              </a:spcAft>
              <a:buNone/>
            </a:pPr>
            <a:r>
              <a:rPr lang="en"/>
              <a:t>Who?- Gus Harris was apart of the second railroad strike after he refused to work on a “doubleheader” and the rest of the crew joined him</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Where? when?</a:t>
            </a:r>
            <a:endParaRPr/>
          </a:p>
        </p:txBody>
      </p:sp>
      <p:sp>
        <p:nvSpPr>
          <p:cNvPr id="75" name="Google Shape;75;p1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Where?- northeast to cities such as Albany and Buffalo in New York and to Midwestern cities such as Newark in Ohio and Chicago is where the railroad strikes effected and happened</a:t>
            </a:r>
            <a:endParaRPr sz="1200"/>
          </a:p>
          <a:p>
            <a:pPr marL="0" lvl="0" indent="0" algn="l" rtl="0">
              <a:spcBef>
                <a:spcPts val="1600"/>
              </a:spcBef>
              <a:spcAft>
                <a:spcPts val="0"/>
              </a:spcAft>
              <a:buNone/>
            </a:pPr>
            <a:r>
              <a:rPr lang="en" sz="1200"/>
              <a:t>When?- july 18 militiamen were sent to Cumberland Maryland where strikes had halted trains</a:t>
            </a:r>
            <a:endParaRPr sz="1200"/>
          </a:p>
          <a:p>
            <a:pPr marL="0" lvl="0" indent="0" algn="l" rtl="0">
              <a:spcBef>
                <a:spcPts val="1600"/>
              </a:spcBef>
              <a:spcAft>
                <a:spcPts val="0"/>
              </a:spcAft>
              <a:buNone/>
            </a:pPr>
            <a:r>
              <a:rPr lang="en" sz="1200"/>
              <a:t>When?- july 16 1877 workers at the B&amp;O stations at Martinsburg, West Virginia announced 10% wage cuts by uncoupling the locomotives</a:t>
            </a:r>
            <a:endParaRPr sz="1200"/>
          </a:p>
          <a:p>
            <a:pPr marL="0" lvl="0" indent="0" algn="l" rtl="0">
              <a:spcBef>
                <a:spcPts val="1600"/>
              </a:spcBef>
              <a:spcAft>
                <a:spcPts val="0"/>
              </a:spcAft>
              <a:buNone/>
            </a:pPr>
            <a:r>
              <a:rPr lang="en" sz="1200"/>
              <a:t>When?- August 29th 1877 the strikes all ended due to government </a:t>
            </a:r>
            <a:endParaRPr sz="1200"/>
          </a:p>
          <a:p>
            <a:pPr marL="0" lvl="0" indent="0" algn="l" rtl="0">
              <a:spcBef>
                <a:spcPts val="1600"/>
              </a:spcBef>
              <a:spcAft>
                <a:spcPts val="1600"/>
              </a:spcAft>
              <a:buNone/>
            </a:pPr>
            <a:r>
              <a:rPr lang="en" sz="1200"/>
              <a:t>Where?- in chicago the marxist workingman's union did provide more structure and organization to the demonstrations than elsewhere, but the actions they encouraged were quickly suppressed by the police and the national guard </a:t>
            </a:r>
            <a:endParaRPr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Why? how?</a:t>
            </a:r>
            <a:endParaRPr/>
          </a:p>
        </p:txBody>
      </p:sp>
      <p:sp>
        <p:nvSpPr>
          <p:cNvPr id="81" name="Google Shape;81;p1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Why?- the country was in the fourth year of a prolonged economic depression after the panic of 1873</a:t>
            </a:r>
            <a:endParaRPr sz="1400"/>
          </a:p>
          <a:p>
            <a:pPr marL="0" lvl="0" indent="0" algn="l" rtl="0">
              <a:spcBef>
                <a:spcPts val="1600"/>
              </a:spcBef>
              <a:spcAft>
                <a:spcPts val="0"/>
              </a:spcAft>
              <a:buNone/>
            </a:pPr>
            <a:r>
              <a:rPr lang="en" sz="1400"/>
              <a:t>How?-unlike the militias, those professionals soldiers stayed together and followed orders </a:t>
            </a:r>
            <a:endParaRPr sz="1400"/>
          </a:p>
          <a:p>
            <a:pPr marL="0" lvl="0" indent="0" algn="l" rtl="0">
              <a:spcBef>
                <a:spcPts val="1600"/>
              </a:spcBef>
              <a:spcAft>
                <a:spcPts val="0"/>
              </a:spcAft>
              <a:buNone/>
            </a:pPr>
            <a:r>
              <a:rPr lang="en" sz="1400"/>
              <a:t>How?- the strikes dissipated, first and foremost because the federal army did not break </a:t>
            </a:r>
            <a:endParaRPr sz="1400"/>
          </a:p>
          <a:p>
            <a:pPr marL="0" lvl="0" indent="0" algn="l" rtl="0">
              <a:spcBef>
                <a:spcPts val="1600"/>
              </a:spcBef>
              <a:spcAft>
                <a:spcPts val="0"/>
              </a:spcAft>
              <a:buNone/>
            </a:pPr>
            <a:r>
              <a:rPr lang="en" sz="1400"/>
              <a:t>Why?- railroads companies had taken advantage of the economic troubles to largely break the nascent trade unions </a:t>
            </a:r>
            <a:endParaRPr sz="1400"/>
          </a:p>
          <a:p>
            <a:pPr marL="0" lvl="0" indent="0" algn="l" rtl="0">
              <a:spcBef>
                <a:spcPts val="1600"/>
              </a:spcBef>
              <a:spcAft>
                <a:spcPts val="0"/>
              </a:spcAft>
              <a:buNone/>
            </a:pPr>
            <a:r>
              <a:rPr lang="en" sz="1400"/>
              <a:t>Why?- many in the middle and upper classes, recalling the paris commune of some six years earlier assumed that the aggressive stories had been organized communist insurrections</a:t>
            </a:r>
            <a:endParaRPr sz="1400"/>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Words>
  <Application>Microsoft Office PowerPoint</Application>
  <PresentationFormat>On-screen Show (16:9)</PresentationFormat>
  <Paragraphs>20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Open Sans</vt:lpstr>
      <vt:lpstr>Arial</vt:lpstr>
      <vt:lpstr>Economica</vt:lpstr>
      <vt:lpstr>Luxe</vt:lpstr>
      <vt:lpstr>The Great Railroad Strike</vt:lpstr>
      <vt:lpstr>Who? what?</vt:lpstr>
      <vt:lpstr>Where? when?</vt:lpstr>
      <vt:lpstr>Why? how?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Railroad Strike</dc:title>
  <dc:creator>David Perry</dc:creator>
  <cp:lastModifiedBy>David Perry</cp:lastModifiedBy>
  <cp:revision>1</cp:revision>
  <dcterms:modified xsi:type="dcterms:W3CDTF">2020-03-13T19:19:02Z</dcterms:modified>
</cp:coreProperties>
</file>