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Merriweather" panose="020B060402020202020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6" y="7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6138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47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1601afb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1601afb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30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1601afb4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1601afb4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32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1601afb4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1601afb4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68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838000" y="96725"/>
            <a:ext cx="7657200" cy="728400"/>
          </a:xfrm>
          <a:prstGeom prst="rect">
            <a:avLst/>
          </a:prstGeom>
          <a:solidFill>
            <a:srgbClr val="524D4D">
              <a:alpha val="59780"/>
            </a:srgbClr>
          </a:solidFill>
          <a:ln w="2857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The Triangle Shirtwaist Fire</a:t>
            </a:r>
            <a:r>
              <a:rPr lang="en"/>
              <a:t> </a:t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1962100" y="3419650"/>
            <a:ext cx="5373000" cy="1595100"/>
          </a:xfrm>
          <a:prstGeom prst="ellipse">
            <a:avLst/>
          </a:prstGeom>
          <a:solidFill>
            <a:srgbClr val="857B7B">
              <a:alpha val="59220"/>
            </a:srgbClr>
          </a:solidFill>
          <a:ln w="2857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EFEFEF"/>
                </a:solidFill>
                <a:latin typeface="Merriweather"/>
                <a:ea typeface="Merriweather"/>
                <a:cs typeface="Merriweather"/>
                <a:sym typeface="Merriweather"/>
              </a:rPr>
              <a:t>By: Taylor Neva &amp; Rachel Franks</a:t>
            </a:r>
            <a:endParaRPr sz="3000" b="1">
              <a:solidFill>
                <a:srgbClr val="EFEFE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EFEFEF"/>
                </a:solidFill>
                <a:latin typeface="Merriweather"/>
                <a:ea typeface="Merriweather"/>
                <a:cs typeface="Merriweather"/>
                <a:sym typeface="Merriweather"/>
              </a:rPr>
              <a:t>Period: 1</a:t>
            </a:r>
            <a:endParaRPr sz="3000" b="1">
              <a:solidFill>
                <a:srgbClr val="EFEFE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67700" y="445025"/>
            <a:ext cx="4143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Who?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67575" y="1152425"/>
            <a:ext cx="41439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Triangle shirtwaist factory was owned by Max Blanck and Isaac Harris.</a:t>
            </a:r>
            <a:endParaRPr sz="18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factory owners employed young immigrant women who did not speak English.</a:t>
            </a:r>
            <a:endParaRPr sz="18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85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Triangle Shirtwaist Fire was a deadly fire that affected many. It claimed the lives of 164 young workers. Shocking others across the nation. </a:t>
            </a:r>
            <a:endParaRPr sz="18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pushed to new fire safety in workplaces. </a:t>
            </a:r>
            <a:endParaRPr sz="18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convinced people to hold the government accountable for the safety of workers in workplaces. </a:t>
            </a:r>
            <a:r>
              <a:rPr lang="en" sz="1800">
                <a:solidFill>
                  <a:srgbClr val="EFEFEF"/>
                </a:solidFill>
              </a:rPr>
              <a:t> </a:t>
            </a:r>
            <a:endParaRPr sz="1800">
              <a:solidFill>
                <a:srgbClr val="EFEFEF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832400" y="456275"/>
            <a:ext cx="3999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What?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Where?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factory was named the Triangle Shirtwaist Company, which was located in the Greenwich Village neighborhood of Manhattan, New York City. </a:t>
            </a:r>
            <a:endParaRPr sz="18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March 25, 1911 the Triangle Shirtwaist Fire happened. </a:t>
            </a:r>
            <a:endParaRPr sz="18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time of the fire, many workplaces had little to no fire safety. Back then it wasn't as much of a priority to have that kind of safety. </a:t>
            </a:r>
            <a:endParaRPr sz="18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832375" y="445050"/>
            <a:ext cx="399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When?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5525"/>
            <a:ext cx="3999900" cy="48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664700"/>
            <a:ext cx="3999900" cy="447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levels of corruption in the garment industry and city government ensured that there would be no useful precautions taken to prevent fires. </a:t>
            </a:r>
            <a:endParaRPr sz="16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to a rotted hose and a rusted valve, the fire in the rag bin could not be extinguished. </a:t>
            </a:r>
            <a:endParaRPr sz="16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elevator in which the workers attempted to take in order to escape the flames, could only hold 12 people at a time and lasted four trips before it broke down. </a:t>
            </a:r>
            <a:endParaRPr sz="16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fire escapes and the exit doors were locked by the owners, leaving the workers no choice but to jump to their deaths. </a:t>
            </a:r>
            <a:endParaRPr sz="16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2"/>
          </p:nvPr>
        </p:nvSpPr>
        <p:spPr>
          <a:xfrm>
            <a:off x="4832400" y="664700"/>
            <a:ext cx="3999900" cy="3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claimed by the court that the fire was started by a discarded cigarette in the scrap fabric bin. </a:t>
            </a:r>
            <a:endParaRPr sz="16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was no prevention for fires in the workplace except for buckets of water that were said to be empty at the time of the fire. </a:t>
            </a:r>
            <a:endParaRPr sz="16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owners did not have appropriate safety precautions in the factory.</a:t>
            </a:r>
            <a:endParaRPr sz="16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832400" y="45525"/>
            <a:ext cx="39999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How?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On-screen Show (16:9)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Times New Roman</vt:lpstr>
      <vt:lpstr>Arial</vt:lpstr>
      <vt:lpstr>Merriweather</vt:lpstr>
      <vt:lpstr>Simple Dark</vt:lpstr>
      <vt:lpstr>The Triangle Shirtwaist Fire </vt:lpstr>
      <vt:lpstr>Who?</vt:lpstr>
      <vt:lpstr>Where?</vt:lpstr>
      <vt:lpstr>Why?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Triangle Shirtwaist Fire</dc:title>
  <dc:creator>David Perry</dc:creator>
  <cp:lastModifiedBy>Owner</cp:lastModifiedBy>
  <cp:revision>2</cp:revision>
  <dcterms:modified xsi:type="dcterms:W3CDTF">2020-03-30T17:59:19Z</dcterms:modified>
</cp:coreProperties>
</file>