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83" r:id="rId3"/>
    <p:sldId id="285" r:id="rId4"/>
    <p:sldId id="286" r:id="rId5"/>
    <p:sldId id="256" r:id="rId6"/>
    <p:sldId id="294" r:id="rId7"/>
    <p:sldId id="295" r:id="rId8"/>
    <p:sldId id="287" r:id="rId9"/>
    <p:sldId id="288" r:id="rId10"/>
    <p:sldId id="284" r:id="rId11"/>
    <p:sldId id="257" r:id="rId12"/>
    <p:sldId id="282" r:id="rId13"/>
    <p:sldId id="281" r:id="rId14"/>
    <p:sldId id="289" r:id="rId15"/>
    <p:sldId id="263" r:id="rId16"/>
    <p:sldId id="260" r:id="rId17"/>
    <p:sldId id="258" r:id="rId18"/>
    <p:sldId id="261" r:id="rId19"/>
    <p:sldId id="290" r:id="rId20"/>
    <p:sldId id="291" r:id="rId21"/>
    <p:sldId id="259" r:id="rId22"/>
    <p:sldId id="262" r:id="rId23"/>
    <p:sldId id="264" r:id="rId24"/>
    <p:sldId id="265" r:id="rId25"/>
    <p:sldId id="266" r:id="rId26"/>
    <p:sldId id="268" r:id="rId27"/>
    <p:sldId id="269" r:id="rId28"/>
    <p:sldId id="267" r:id="rId29"/>
    <p:sldId id="279" r:id="rId30"/>
    <p:sldId id="280" r:id="rId31"/>
    <p:sldId id="270" r:id="rId32"/>
    <p:sldId id="272" r:id="rId33"/>
    <p:sldId id="271" r:id="rId34"/>
    <p:sldId id="274" r:id="rId35"/>
    <p:sldId id="275" r:id="rId36"/>
    <p:sldId id="273" r:id="rId37"/>
    <p:sldId id="292" r:id="rId38"/>
    <p:sldId id="293" r:id="rId39"/>
    <p:sldId id="277" r:id="rId40"/>
    <p:sldId id="276" r:id="rId41"/>
    <p:sldId id="27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8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5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3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2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1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91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6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0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7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0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1C729-330E-4340-8588-5864F1AAB8E0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38155-599C-4D60-9196-2AEA61F31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0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KED_3FA7c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0" y="3543300"/>
            <a:ext cx="3314700" cy="331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00" y="0"/>
            <a:ext cx="5118100" cy="3407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628900"/>
            <a:ext cx="5638800" cy="4229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100" y="0"/>
            <a:ext cx="3381375" cy="262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1" y="3407523"/>
            <a:ext cx="4014257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180" dirty="0" smtClean="0">
                <a:latin typeface="Bernard MT Condensed" panose="02050806060905020404" pitchFamily="18" charset="0"/>
              </a:rPr>
              <a:t>Tools for climbers:</a:t>
            </a:r>
          </a:p>
          <a:p>
            <a:endParaRPr lang="en-US" sz="1100" dirty="0">
              <a:latin typeface="Bernard MT Condensed" panose="020508060609050204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spc="180" dirty="0" err="1" smtClean="0">
                <a:latin typeface="Bernard MT Condensed" panose="02050806060905020404" pitchFamily="18" charset="0"/>
              </a:rPr>
              <a:t>Carabeaners</a:t>
            </a:r>
            <a:endParaRPr lang="en-US" sz="3600" spc="180" dirty="0" smtClean="0">
              <a:latin typeface="Bernard MT Condensed" panose="020508060609050204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spc="180" dirty="0" smtClean="0">
                <a:latin typeface="Bernard MT Condensed" panose="02050806060905020404" pitchFamily="18" charset="0"/>
              </a:rPr>
              <a:t>Nylon climbing rope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spc="180" dirty="0" smtClean="0">
                <a:latin typeface="Bernard MT Condensed" panose="02050806060905020404" pitchFamily="18" charset="0"/>
              </a:rPr>
              <a:t>Crampons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spc="180" dirty="0" err="1" smtClean="0">
                <a:latin typeface="Bernard MT Condensed" panose="02050806060905020404" pitchFamily="18" charset="0"/>
              </a:rPr>
              <a:t>Jumar</a:t>
            </a:r>
            <a:endParaRPr lang="en-US" sz="3600" spc="18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92101"/>
            <a:ext cx="8094662" cy="5884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8900" y="889000"/>
            <a:ext cx="3213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Lobuje</a:t>
            </a:r>
            <a:endParaRPr lang="en-US" sz="6000" b="1" dirty="0" smtClean="0"/>
          </a:p>
          <a:p>
            <a:r>
              <a:rPr lang="en-US" sz="6000" b="1" dirty="0" smtClean="0"/>
              <a:t>village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5229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4200"/>
            <a:ext cx="294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On the way to base camp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0"/>
            <a:ext cx="963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4200"/>
            <a:ext cx="294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On the way to base camp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0"/>
            <a:ext cx="985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7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2700" y="57404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Everest Base Camp, 17,600’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537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39300" y="3072348"/>
            <a:ext cx="2552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Everest Base Camp, 17,600’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6"/>
            <a:ext cx="963930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-431800"/>
            <a:ext cx="10236200" cy="7289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47900" y="4541282"/>
            <a:ext cx="2311400" cy="10541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8900" y="5778500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Everest base camp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8900" y="889000"/>
            <a:ext cx="3213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Route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264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5600" y="5670718"/>
            <a:ext cx="568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Khumbu</a:t>
            </a:r>
            <a:r>
              <a:rPr lang="en-US" sz="6000" b="1" dirty="0" smtClean="0"/>
              <a:t> Icefall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3400" cy="549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-1"/>
            <a:ext cx="58293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1" y="0"/>
            <a:ext cx="985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461" y="0"/>
            <a:ext cx="827553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98500"/>
            <a:ext cx="226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Map of Asia</a:t>
            </a:r>
            <a:endParaRPr lang="en-US" sz="6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489200" y="2921000"/>
            <a:ext cx="4978400" cy="1447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4140200"/>
            <a:ext cx="210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   Nepal</a:t>
            </a:r>
            <a:endParaRPr lang="en-US" sz="4400" b="1" dirty="0"/>
          </a:p>
        </p:txBody>
      </p:sp>
      <p:sp>
        <p:nvSpPr>
          <p:cNvPr id="10" name="Rectangle 9"/>
          <p:cNvSpPr/>
          <p:nvPr/>
        </p:nvSpPr>
        <p:spPr>
          <a:xfrm>
            <a:off x="850900" y="4188370"/>
            <a:ext cx="1638300" cy="67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8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48"/>
            <a:ext cx="9334500" cy="68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16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94800" y="1117600"/>
            <a:ext cx="279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Camp 1, looking up at the Western Cwm (Lhotse Face in the background)</a:t>
            </a:r>
          </a:p>
          <a:p>
            <a:r>
              <a:rPr lang="en-US" sz="4000" dirty="0" smtClean="0"/>
              <a:t>19,685’</a:t>
            </a: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>
            <a:off x="2870200" y="1447800"/>
            <a:ext cx="2565400" cy="23876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231900" y="393700"/>
            <a:ext cx="1295400" cy="8255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4500" y="3937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Everest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0300" y="1219200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Lhotse Face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137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1100" y="1066800"/>
            <a:ext cx="1866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  <a:r>
              <a:rPr lang="en-US" sz="3200" b="1" dirty="0" smtClean="0"/>
              <a:t>amp 2, looking up at the Lhotse Face</a:t>
            </a:r>
          </a:p>
          <a:p>
            <a:r>
              <a:rPr lang="en-US" sz="3200" b="1" dirty="0" smtClean="0"/>
              <a:t>21,000’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610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93300" y="1066800"/>
            <a:ext cx="2298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  <a:r>
              <a:rPr lang="en-US" sz="3200" b="1" dirty="0" smtClean="0"/>
              <a:t>amp 2, looking back upon the Western Cwm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93300" y="1066800"/>
            <a:ext cx="2298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  <a:r>
              <a:rPr lang="en-US" sz="3200" b="1" dirty="0" smtClean="0"/>
              <a:t>amp 3, along the slopes</a:t>
            </a:r>
          </a:p>
          <a:p>
            <a:r>
              <a:rPr lang="en-US" sz="3200" b="1" dirty="0" smtClean="0"/>
              <a:t>23,625’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287" y="596612"/>
            <a:ext cx="445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</a:t>
            </a:r>
            <a:r>
              <a:rPr lang="en-US" sz="3200" b="1" dirty="0">
                <a:solidFill>
                  <a:schemeClr val="bg1"/>
                </a:solidFill>
              </a:rPr>
              <a:t>Y</a:t>
            </a:r>
            <a:r>
              <a:rPr lang="en-US" sz="3200" b="1" dirty="0" smtClean="0">
                <a:solidFill>
                  <a:schemeClr val="bg1"/>
                </a:solidFill>
              </a:rPr>
              <a:t>ellow Band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3287" y="596612"/>
            <a:ext cx="445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yellow band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4762"/>
            <a:ext cx="9029700" cy="6561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8200" y="4279900"/>
            <a:ext cx="372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Yellow </a:t>
            </a:r>
            <a:r>
              <a:rPr lang="en-US" sz="4000" dirty="0"/>
              <a:t>B</a:t>
            </a:r>
            <a:r>
              <a:rPr lang="en-US" sz="4000" dirty="0" smtClean="0"/>
              <a:t>and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382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02100" y="5994400"/>
            <a:ext cx="445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On the way to Camp 4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56" y="0"/>
            <a:ext cx="9043987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9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02100" y="5994400"/>
            <a:ext cx="445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Crowds on Everest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"/>
            <a:ext cx="9650186" cy="539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"/>
            <a:ext cx="10922000" cy="685799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407400" y="3619500"/>
            <a:ext cx="1320800" cy="1193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6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02100" y="5994400"/>
            <a:ext cx="445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Crowds on Everest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1" y="0"/>
            <a:ext cx="93726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0"/>
            <a:ext cx="114681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550" y="816317"/>
            <a:ext cx="19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View from Camp 4 on the South Col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26,085’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283200" y="654734"/>
            <a:ext cx="1689100" cy="32316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72300" y="331568"/>
            <a:ext cx="139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peak of Everest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848600" y="1536700"/>
            <a:ext cx="685800" cy="8890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699500" y="1346200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Balcony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10731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596612"/>
            <a:ext cx="445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Balcony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806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80600" y="749300"/>
            <a:ext cx="23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Southeast Ridge</a:t>
            </a:r>
            <a:endParaRPr lang="en-US" sz="4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521200" y="749300"/>
            <a:ext cx="762000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72100" y="495300"/>
            <a:ext cx="195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Hillary Step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97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31400" y="749300"/>
            <a:ext cx="226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</a:t>
            </a:r>
            <a:r>
              <a:rPr lang="en-US" sz="4000" dirty="0" smtClean="0"/>
              <a:t>he </a:t>
            </a:r>
            <a:r>
              <a:rPr lang="en-US" sz="4000" dirty="0" smtClean="0">
                <a:solidFill>
                  <a:schemeClr val="bg1"/>
                </a:solidFill>
              </a:rPr>
              <a:t>S</a:t>
            </a:r>
            <a:r>
              <a:rPr lang="en-US" sz="4000" dirty="0" smtClean="0"/>
              <a:t>outheast </a:t>
            </a:r>
            <a:r>
              <a:rPr lang="en-US" sz="4000" dirty="0" smtClean="0">
                <a:solidFill>
                  <a:schemeClr val="bg1"/>
                </a:solidFill>
              </a:rPr>
              <a:t>R</a:t>
            </a:r>
            <a:r>
              <a:rPr lang="en-US" sz="4000" dirty="0" smtClean="0"/>
              <a:t>idge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53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53600" y="749300"/>
            <a:ext cx="243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Southeast Ridge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12300" y="749300"/>
            <a:ext cx="251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Southeast Ridge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599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12300" y="749300"/>
            <a:ext cx="2514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Hillary Step – the final hurdle to the top of Mt. Everest.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1600" cy="6779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0" y="2044700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Going up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58800" y="2506365"/>
            <a:ext cx="444500" cy="88313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724400" y="749300"/>
            <a:ext cx="1206500" cy="5715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30900" y="406400"/>
            <a:ext cx="237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Coming down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450" y="120471"/>
            <a:ext cx="334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One of many problems with climbing Everest: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traffic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13449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75800" y="0"/>
            <a:ext cx="2476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Hillary Step – a technical part of the  climb (notice the wind!)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4852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48157" y="749300"/>
            <a:ext cx="2126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view from the top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748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Kathmandu Airport, with Himalayan Mountains in the distance.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039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48157" y="749300"/>
            <a:ext cx="2126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view from the top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52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31714" y="781957"/>
            <a:ext cx="15602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view from the top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417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860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Kathmandu, Nepal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5733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0"/>
            <a:ext cx="111252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860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/>
              <a:t>Lukla</a:t>
            </a:r>
            <a:r>
              <a:rPr lang="en-US" sz="5400" b="1" dirty="0" smtClean="0"/>
              <a:t> Airport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8602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3" name="NKED_3FA7c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7600" y="0"/>
            <a:ext cx="993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860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/>
              <a:t>Namchee</a:t>
            </a:r>
            <a:r>
              <a:rPr lang="en-US" sz="5400" b="1" dirty="0" smtClean="0"/>
              <a:t> Bazaar, Nepal</a:t>
            </a: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281"/>
            <a:ext cx="10223500" cy="57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39" y="0"/>
            <a:ext cx="1032572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7739" y="0"/>
            <a:ext cx="7626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</a:rPr>
              <a:t>Tengbochee</a:t>
            </a:r>
            <a:r>
              <a:rPr lang="en-US" sz="5400" b="1" dirty="0" smtClean="0">
                <a:solidFill>
                  <a:schemeClr val="bg1"/>
                </a:solidFill>
              </a:rPr>
              <a:t> Monastery,       	Nepal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232</Words>
  <Application>Microsoft Office PowerPoint</Application>
  <PresentationFormat>Widescreen</PresentationFormat>
  <Paragraphs>56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Bernard MT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Toohey</dc:creator>
  <cp:lastModifiedBy>Paul Toohey</cp:lastModifiedBy>
  <cp:revision>72</cp:revision>
  <dcterms:created xsi:type="dcterms:W3CDTF">2016-08-15T14:29:50Z</dcterms:created>
  <dcterms:modified xsi:type="dcterms:W3CDTF">2018-02-01T15:16:24Z</dcterms:modified>
</cp:coreProperties>
</file>