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3" r:id="rId5"/>
    <p:sldId id="262" r:id="rId6"/>
    <p:sldId id="257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730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XC1eb_uFlCU?ecver=2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moodle.avhsd.org/mod/resource/view.php?id=66539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F2211-93CE-4931-914A-D64716A25C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short answer question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365053-F6D3-4FEA-A8BD-A26B140C31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SAQ’s</a:t>
            </a:r>
          </a:p>
        </p:txBody>
      </p:sp>
    </p:spTree>
    <p:extLst>
      <p:ext uri="{BB962C8B-B14F-4D97-AF65-F5344CB8AC3E}">
        <p14:creationId xmlns:p14="http://schemas.microsoft.com/office/powerpoint/2010/main" val="3570036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3F4F50-2F57-4DD2-816C-F4B27BF0B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SAQ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619772B-AA63-419C-920A-733F1555D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thesis is already there</a:t>
            </a:r>
          </a:p>
          <a:p>
            <a:r>
              <a:rPr lang="en-US" sz="2800" dirty="0"/>
              <a:t>Just find evidence to support the thesis</a:t>
            </a:r>
          </a:p>
          <a:p>
            <a:r>
              <a:rPr lang="en-US" sz="2800" dirty="0"/>
              <a:t>This is NOT an essay</a:t>
            </a:r>
          </a:p>
          <a:p>
            <a:r>
              <a:rPr lang="en-US" sz="2800" dirty="0"/>
              <a:t>This is NOT about right vs. wrong answers, but about valid vs. invalid answers.</a:t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6829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507D9-E163-4FFA-BB58-A6F72207D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saq</a:t>
            </a:r>
            <a:r>
              <a:rPr lang="en-US" dirty="0"/>
              <a:t>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BC513-6C1B-4B46-A588-D82B4F339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1" y="685800"/>
            <a:ext cx="8714765" cy="4237892"/>
          </a:xfrm>
        </p:spPr>
        <p:txBody>
          <a:bodyPr>
            <a:normAutofit/>
          </a:bodyPr>
          <a:lstStyle/>
          <a:p>
            <a:r>
              <a:rPr lang="en-US" sz="2800" dirty="0"/>
              <a:t>When answering…</a:t>
            </a:r>
          </a:p>
          <a:p>
            <a:pPr lvl="1"/>
            <a:r>
              <a:rPr lang="en-US" sz="2600" dirty="0"/>
              <a:t>Label A, skip a line, B, skip a line, C</a:t>
            </a:r>
          </a:p>
          <a:p>
            <a:pPr lvl="1"/>
            <a:r>
              <a:rPr lang="en-US" sz="2600" dirty="0"/>
              <a:t>A</a:t>
            </a:r>
          </a:p>
          <a:p>
            <a:pPr lvl="1"/>
            <a:r>
              <a:rPr lang="en-US" sz="2600" dirty="0"/>
              <a:t>Answer ...</a:t>
            </a:r>
          </a:p>
          <a:p>
            <a:pPr lvl="1"/>
            <a:r>
              <a:rPr lang="en-US" sz="2600" dirty="0"/>
              <a:t>B</a:t>
            </a:r>
          </a:p>
          <a:p>
            <a:pPr lvl="1"/>
            <a:r>
              <a:rPr lang="en-US" sz="2600" dirty="0"/>
              <a:t>Answer …</a:t>
            </a:r>
          </a:p>
          <a:p>
            <a:pPr lvl="1"/>
            <a:r>
              <a:rPr lang="en-US" sz="2600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281956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566" y="0"/>
            <a:ext cx="5284282" cy="683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147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43989-8814-4DCF-9B52-8AD7812DA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Answering the SAQ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023A6-6E31-4E36-BEEA-3CC58C7E4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ACE IT</a:t>
            </a:r>
          </a:p>
          <a:p>
            <a:pPr lvl="1"/>
            <a:r>
              <a:rPr lang="en-US" sz="2600" dirty="0"/>
              <a:t>A Clearly ANSWER the question. </a:t>
            </a:r>
          </a:p>
          <a:p>
            <a:pPr lvl="1"/>
            <a:r>
              <a:rPr lang="en-US" sz="2600" dirty="0"/>
              <a:t>C CITE a specific piece of evidence to support your answer. The more specific, the better. </a:t>
            </a:r>
          </a:p>
          <a:p>
            <a:pPr lvl="1"/>
            <a:r>
              <a:rPr lang="en-US" sz="2600" dirty="0"/>
              <a:t>E EXPAND your answer by providing further analysis or historical context.</a:t>
            </a:r>
          </a:p>
        </p:txBody>
      </p:sp>
    </p:spTree>
    <p:extLst>
      <p:ext uri="{BB962C8B-B14F-4D97-AF65-F5344CB8AC3E}">
        <p14:creationId xmlns:p14="http://schemas.microsoft.com/office/powerpoint/2010/main" val="2045650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 Media 4">
            <a:hlinkClick r:id="" action="ppaction://media"/>
            <a:extLst>
              <a:ext uri="{FF2B5EF4-FFF2-40B4-BE49-F238E27FC236}">
                <a16:creationId xmlns:a16="http://schemas.microsoft.com/office/drawing/2014/main" id="{40203047-0853-4658-9279-D3AA3287F83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582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B59FC-3101-4719-8106-79B4A339B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Tom Richey’s </a:t>
            </a:r>
            <a:r>
              <a:rPr lang="en-US" dirty="0" err="1">
                <a:hlinkClick r:id="rId2"/>
              </a:rPr>
              <a:t>saq</a:t>
            </a:r>
            <a:r>
              <a:rPr lang="en-US" dirty="0">
                <a:hlinkClick r:id="rId2"/>
              </a:rPr>
              <a:t> guide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7C179-ACC4-4A8F-8A4E-F4D4AA271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107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E4E97-55B3-4512-8EF8-3B7BA077A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4BDD9-01D3-41EF-87EE-3B4C70F72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Page 37 b/c in book</a:t>
            </a:r>
          </a:p>
        </p:txBody>
      </p:sp>
    </p:spTree>
    <p:extLst>
      <p:ext uri="{BB962C8B-B14F-4D97-AF65-F5344CB8AC3E}">
        <p14:creationId xmlns:p14="http://schemas.microsoft.com/office/powerpoint/2010/main" val="2803013742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130</TotalTime>
  <Words>124</Words>
  <Application>Microsoft Office PowerPoint</Application>
  <PresentationFormat>Widescreen</PresentationFormat>
  <Paragraphs>23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Century Gothic</vt:lpstr>
      <vt:lpstr>Wingdings 3</vt:lpstr>
      <vt:lpstr>Slice</vt:lpstr>
      <vt:lpstr>The short answer question</vt:lpstr>
      <vt:lpstr>The SAQ</vt:lpstr>
      <vt:lpstr>The saq LAYOUT</vt:lpstr>
      <vt:lpstr>PowerPoint Presentation</vt:lpstr>
      <vt:lpstr>Answering the SAQ</vt:lpstr>
      <vt:lpstr>PowerPoint Presentation</vt:lpstr>
      <vt:lpstr>Tom Richey’s saq guide</vt:lpstr>
      <vt:lpstr>Group 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short answer qustion</dc:title>
  <dc:creator>aaron kavanagh</dc:creator>
  <cp:lastModifiedBy>aaron kavanagh</cp:lastModifiedBy>
  <cp:revision>4</cp:revision>
  <dcterms:created xsi:type="dcterms:W3CDTF">2018-08-21T03:12:37Z</dcterms:created>
  <dcterms:modified xsi:type="dcterms:W3CDTF">2018-09-23T00:55:32Z</dcterms:modified>
</cp:coreProperties>
</file>