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D2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105" d="100"/>
          <a:sy n="105" d="100"/>
        </p:scale>
        <p:origin x="108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F716-024C-44DD-905E-A80C5C1CFA69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6E4F-D955-4FCB-832D-C065E43BA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F716-024C-44DD-905E-A80C5C1CFA69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6E4F-D955-4FCB-832D-C065E43BA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F716-024C-44DD-905E-A80C5C1CFA69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6E4F-D955-4FCB-832D-C065E43BA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F716-024C-44DD-905E-A80C5C1CFA69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6E4F-D955-4FCB-832D-C065E43BA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F716-024C-44DD-905E-A80C5C1CFA69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6E4F-D955-4FCB-832D-C065E43BA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F716-024C-44DD-905E-A80C5C1CFA69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6E4F-D955-4FCB-832D-C065E43BA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F716-024C-44DD-905E-A80C5C1CFA69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6E4F-D955-4FCB-832D-C065E43BA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F716-024C-44DD-905E-A80C5C1CFA69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6E4F-D955-4FCB-832D-C065E43BA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F716-024C-44DD-905E-A80C5C1CFA69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6E4F-D955-4FCB-832D-C065E43BA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F716-024C-44DD-905E-A80C5C1CFA69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6E4F-D955-4FCB-832D-C065E43BA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F716-024C-44DD-905E-A80C5C1CFA69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6E4F-D955-4FCB-832D-C065E43BA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EFD1">
                <a:alpha val="84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7F716-024C-44DD-905E-A80C5C1CFA69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C6E4F-D955-4FCB-832D-C065E43BAD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mail.google.com/mail/?ui=2&amp;ik=61ea6deec3&amp;view=att&amp;th=13b97a8b22ab1d7f&amp;attid=0.0&amp;disp=inline&amp;safe=1&amp;z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Goals</a:t>
            </a:r>
            <a:endParaRPr lang="en-US" sz="9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Year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	I am a published author. This is important to me because writing is one of my favorite things to do and I want to pursue it as a career. When I achieve my goal I will be very happy because I will have accomplished one of my dreams. Sacrifices I will have to make are having to miss out on some things like spending time with family or not getting out as much as I may like to. I will be overwhelmed with how time consuming it is. I will also have to overcome getting discouraged and having doubts in myself. I will remind myself that to achieve your dreams you have to work hard and it will be worth it. I will keep writing even when I feel like I want to give up.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a published author</a:t>
            </a:r>
            <a:endParaRPr lang="en-US" dirty="0"/>
          </a:p>
        </p:txBody>
      </p:sp>
      <p:pic>
        <p:nvPicPr>
          <p:cNvPr id="24578" name="Picture 2" descr="http://www.edu.pe.ca/englewood/book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828800"/>
            <a:ext cx="41148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Year Academic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	I have straight As at the end of the year. This goal is important to me because I haven’t had straight As in a couple of years and this year I have been working really hard to earn them. When I achieve this goal I will be happy because all of my hard work will have paid off. To achieve this goal I will have to sacrifice spending time with my friends to stay home and study or do homework. While trying to achieve this goal at times it will be hard and I will feel less motivated and want give up but I will have to push through things like stress or laziness. To overcome these things I will keep reminding myself how happy and proud I will feel after I achieve this goal.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had straight As the whole year</a:t>
            </a:r>
            <a:endParaRPr lang="en-US" dirty="0"/>
          </a:p>
        </p:txBody>
      </p:sp>
      <p:pic>
        <p:nvPicPr>
          <p:cNvPr id="23554" name="Picture 2" descr="http://professionalmovers.com/contentPics/blog/reportCard/aPlu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752600"/>
            <a:ext cx="2854810" cy="2514600"/>
          </a:xfrm>
          <a:prstGeom prst="rect">
            <a:avLst/>
          </a:prstGeom>
          <a:noFill/>
        </p:spPr>
      </p:pic>
      <p:pic>
        <p:nvPicPr>
          <p:cNvPr id="23556" name="Picture 4" descr="http://bestuff.com/images/images_of_stuff/210x600/straight-as-87224.jpg?118799654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124200"/>
            <a:ext cx="2838450" cy="34737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Year Personal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	I am on the varsity tennis team this season. This is important to me because I love playing tennis and I would really like to be on varsity for my senior year. When I achieve this goal I will proud of myself because I will know that I worked hard for it and that I earned it. Sacrifices I will have to make are going to practice even when I want to stay home or hang out with my friends. When trying to achieve this goal there will be times when I get lazy or have a bad day and want to stop trying. I will have to work through these things and keep myself motivated to get passed them if I want to achieve my goal.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on the varsity tennis team</a:t>
            </a:r>
            <a:endParaRPr lang="en-US" dirty="0"/>
          </a:p>
        </p:txBody>
      </p:sp>
      <p:sp>
        <p:nvSpPr>
          <p:cNvPr id="6146" name="AutoShape 2" descr="IMG_0535.pn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AutoShape 4" descr="https://mail-attachment.googleusercontent.com/attachment/?saduie=AG9B_P_qyTLC2PKsMrjrg2WWS1PK&amp;attid=0.0&amp;disp=emb&amp;view=att&amp;th=13b97a8b22ab1d7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AutoShape 6" descr="https://mail-attachment.googleusercontent.com/attachment/?saduie=AG9B_P_qyTLC2PKsMrjrg2WWS1PK&amp;attid=0.0&amp;disp=emb&amp;view=att&amp;th=13b97a8b22ab1d7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tenni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0" y="1676400"/>
            <a:ext cx="4572000" cy="45339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Year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		I am graduated from college. This goal is important to me because I know how important it is to go tot college and have a good education. When I achieve this goal I will feel very happy and accomplished because it is something that I will have put a lot of effort into. To achieve my goal I will have to sacrifice time that I would have liked to spend on things like being with my family or friends to focus on school. The biggest obstacle for me will be getting discouraged when I get too stressed or it gets hard. I will have to remind myself that in the end it will definitely be worth it.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graduated from college</a:t>
            </a:r>
            <a:endParaRPr lang="en-US" dirty="0"/>
          </a:p>
        </p:txBody>
      </p:sp>
      <p:pic>
        <p:nvPicPr>
          <p:cNvPr id="4098" name="Picture 2" descr="http://30goalsby30.files.wordpress.com/2011/07/graduationc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981200"/>
            <a:ext cx="4086225" cy="4086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Year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I have finished writing my first book. This is important to me because I have loved writing for a long time and it is something I have always want to do. When I achieve this goal I will be very proud of myself because I know that I will have to work really hard and put a lot of time into it. I will have to devote a lot of time to writing it so I will have to give up some of the time that I may, at the time, want to spend doing something else. I will have to face things like writer’s block and wanting to give up when I get stuck or start doubting that I will ever be able to finish it. To overcome this I will have to make myself believe that I am capable of doing it and that I will get passed things like writer’s block, because it will be very rewarding to complete this goal.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done writing my first book</a:t>
            </a:r>
            <a:endParaRPr lang="en-US" dirty="0"/>
          </a:p>
        </p:txBody>
      </p:sp>
      <p:pic>
        <p:nvPicPr>
          <p:cNvPr id="2050" name="Picture 2" descr="http://onedotadvice.files.wordpress.com/2011/09/typ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981200"/>
            <a:ext cx="3429000" cy="2230216"/>
          </a:xfrm>
          <a:prstGeom prst="rect">
            <a:avLst/>
          </a:prstGeom>
          <a:noFill/>
        </p:spPr>
      </p:pic>
      <p:pic>
        <p:nvPicPr>
          <p:cNvPr id="2052" name="Picture 4" descr="http://blog.thomasecon.com/wp-content/uploads/2012/09/book-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826732"/>
            <a:ext cx="3062732" cy="27264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49</Words>
  <Application>Microsoft Office PowerPoint</Application>
  <PresentationFormat>On-screen Show (4:3)</PresentationFormat>
  <Paragraphs>16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Goals</vt:lpstr>
      <vt:lpstr>One Year Academic Goal</vt:lpstr>
      <vt:lpstr>I had straight As the whole year</vt:lpstr>
      <vt:lpstr>One Year Personal Goal</vt:lpstr>
      <vt:lpstr>I am on the varsity tennis team</vt:lpstr>
      <vt:lpstr>5 Year Goal</vt:lpstr>
      <vt:lpstr>I am graduated from college</vt:lpstr>
      <vt:lpstr>5 Year Goal</vt:lpstr>
      <vt:lpstr>I am done writing my first book</vt:lpstr>
      <vt:lpstr>10 Year Goal</vt:lpstr>
      <vt:lpstr>I am a published author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Goals</dc:title>
  <dc:creator>Sara</dc:creator>
  <cp:lastModifiedBy>David Perry</cp:lastModifiedBy>
  <cp:revision>18</cp:revision>
  <dcterms:created xsi:type="dcterms:W3CDTF">2012-12-14T02:11:51Z</dcterms:created>
  <dcterms:modified xsi:type="dcterms:W3CDTF">2019-02-15T17:33:51Z</dcterms:modified>
</cp:coreProperties>
</file>