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0215AD-BF78-442B-8D78-936B600F7ED7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A5E1B47-2EC2-49FC-8BDE-903E435D7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 Project: Setting Goals Booklet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End-of-Year academic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By the end of this school year I want to have passed all of my AP classes. This goal is important to me because I never thought from the beginning that I could pass these classes and taking on these classes this year has been a challenge for me. When I achieve my goal I will feel really good about myself and that I can achieve any academic goal I put myself to. In order to achieve my goal I might have to sacrifice hanging out with my friends or even sometimes my family. I may not be able to </a:t>
            </a:r>
            <a:r>
              <a:rPr lang="en-US" sz="2000" dirty="0" err="1" smtClean="0"/>
              <a:t>achive</a:t>
            </a:r>
            <a:r>
              <a:rPr lang="en-US" sz="2000" dirty="0" smtClean="0"/>
              <a:t> my goal if the work gets too hard.  I will over come these obstacles by trying my hardest and applying myself.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27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9224"/>
            <a:ext cx="2895600" cy="290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3289527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turn in all of my AP books at the end of the year and feel accomplished.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End-of-year Personal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My end  of the year personal goal is to know where I want to go to college and what I want to do with my future. This goal is important to me because I’ve been very indecisive in what I want to do with my future and all I know is that I want to go to college. I might have to sacrifice a lot of my time to get where I want to be to get to college and put a lot of hard work into my studies. I will feel like I am now on a steady track and will be convinced of my readiness after I graduate. The obstacles that might get in my way are my mixed emotions and un-sureness but for the most part I should have no obstacles in my way.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66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4814889" cy="470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381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narrowed these colleges down to one that I really want to go to. I also know what occupation I want.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197"/>
            <a:ext cx="3699808" cy="224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6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Two-year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two years I want to be on track to graduate and already have applied to colleges and sure of where I am going to college. This goal is important to me because it follows the life I have planned for myself. When I have achieved this goal I will feel like graduation is one step closer and I will finally be able to start my life. I will need to maybe sacrifice going to one college to go to another and leaving my family to go to the college I want to go to. Some obstacles that might get in my way is not getting accepted into these colleges or not having high enough SAT/ACT scores. I will improve these scores and reapply the next chance I get.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5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81438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3276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am prepared to graduate and am excited to start my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ten-year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ten years I want to be married to the love of my life and beginning a new family. This is important to me because family has always been really important to me. You have to have family in order to  get you through life and I have always wanted that person that means the world to me and I mean the world to them. When I achieve this goal I will be the happiest I have ever been. Graduated and having a steady job and caring family. I might need to sacrifice eating sea food, which I love, and a little bit of extra time to work out more to make labor easier. The obstacles that might get in my was is not being able to have kids. I will over come this by adopting a kid.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85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05" y="152400"/>
            <a:ext cx="3290888" cy="246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84894"/>
            <a:ext cx="37719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02693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am finally starting my family with a baby on the way and my husband that I am madly in love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</TotalTime>
  <Words>646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Wingdings</vt:lpstr>
      <vt:lpstr>Angles</vt:lpstr>
      <vt:lpstr>Motivation Project: Setting Goals Booklet</vt:lpstr>
      <vt:lpstr>End-of-Year academic Goal</vt:lpstr>
      <vt:lpstr>PowerPoint Presentation</vt:lpstr>
      <vt:lpstr>End-of-year Personal Goal</vt:lpstr>
      <vt:lpstr>PowerPoint Presentation</vt:lpstr>
      <vt:lpstr>Two-year goal</vt:lpstr>
      <vt:lpstr>PowerPoint Presentation</vt:lpstr>
      <vt:lpstr>ten-year goal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Project: Setting Goals Booklet</dc:title>
  <dc:creator>Haylee</dc:creator>
  <cp:lastModifiedBy>David Perry</cp:lastModifiedBy>
  <cp:revision>5</cp:revision>
  <dcterms:created xsi:type="dcterms:W3CDTF">2012-12-09T02:37:17Z</dcterms:created>
  <dcterms:modified xsi:type="dcterms:W3CDTF">2019-02-15T17:32:56Z</dcterms:modified>
</cp:coreProperties>
</file>