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3619-9288-4B53-9C32-89FEBCCFD7E8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2A42-6834-43DC-BB2E-15C8AAAA8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3619-9288-4B53-9C32-89FEBCCFD7E8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2A42-6834-43DC-BB2E-15C8AAAA8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3619-9288-4B53-9C32-89FEBCCFD7E8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2A42-6834-43DC-BB2E-15C8AAAA8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3619-9288-4B53-9C32-89FEBCCFD7E8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2A42-6834-43DC-BB2E-15C8AAAA8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3619-9288-4B53-9C32-89FEBCCFD7E8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2A42-6834-43DC-BB2E-15C8AAAA8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3619-9288-4B53-9C32-89FEBCCFD7E8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2A42-6834-43DC-BB2E-15C8AAAA8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3619-9288-4B53-9C32-89FEBCCFD7E8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2A42-6834-43DC-BB2E-15C8AAAA8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3619-9288-4B53-9C32-89FEBCCFD7E8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2A42-6834-43DC-BB2E-15C8AAAA8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3619-9288-4B53-9C32-89FEBCCFD7E8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2A42-6834-43DC-BB2E-15C8AAAA8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3619-9288-4B53-9C32-89FEBCCFD7E8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2A42-6834-43DC-BB2E-15C8AAAA8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3619-9288-4B53-9C32-89FEBCCFD7E8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2A42-6834-43DC-BB2E-15C8AAAA8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03619-9288-4B53-9C32-89FEBCCFD7E8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82A42-6834-43DC-BB2E-15C8AAAA8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Growth and Mass Culture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Silent Movies: Charlie Chaplin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Charlie Chaplin: Actor/producer/writer of silent films (1920’s)</a:t>
            </a:r>
          </a:p>
          <a:p>
            <a:r>
              <a:rPr lang="en-US" dirty="0" smtClean="0"/>
              <a:t>Silent Movies are movies with little to no dialogue.</a:t>
            </a:r>
          </a:p>
          <a:p>
            <a:r>
              <a:rPr lang="en-US" dirty="0" smtClean="0"/>
              <a:t>Silent movies were large part of American culture and could be enjoyed by people of different backgrounds.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 Jolson “The Jazz Singer”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was one of the most highly </a:t>
            </a:r>
            <a:r>
              <a:rPr lang="en-US" dirty="0" err="1" smtClean="0"/>
              <a:t>payed</a:t>
            </a:r>
            <a:r>
              <a:rPr lang="en-US" dirty="0" smtClean="0"/>
              <a:t> and popular entertainers in his time. </a:t>
            </a:r>
          </a:p>
          <a:p>
            <a:r>
              <a:rPr lang="en-US" dirty="0" smtClean="0"/>
              <a:t>He was to Jazz like Babe Ruth was to baseball.</a:t>
            </a:r>
          </a:p>
          <a:p>
            <a:r>
              <a:rPr lang="en-US" dirty="0" smtClean="0"/>
              <a:t>He was a white singer that sometimes painted his face black to “imitate” blacks in a weird way.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Babe 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famous athlete in the 1920’s, commonly known as a sports hero and held the homerun record for 30 years.</a:t>
            </a:r>
          </a:p>
          <a:p>
            <a:r>
              <a:rPr lang="en-US" dirty="0" smtClean="0"/>
              <a:t>An idol for many Americans. Sports stars like him motivated Americans and gave them hope in the notion </a:t>
            </a:r>
            <a:r>
              <a:rPr lang="en-US" smtClean="0"/>
              <a:t>of progress.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 Lindbergh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Famous pilot in the 1920’s.</a:t>
            </a:r>
          </a:p>
          <a:p>
            <a:r>
              <a:rPr lang="en-US" dirty="0" smtClean="0"/>
              <a:t>He was the first pilot in history to fly across the Atlantic Ocean (from New York to Paris) solo non-stop for 33 hours.</a:t>
            </a:r>
          </a:p>
          <a:p>
            <a:r>
              <a:rPr lang="en-US" dirty="0" smtClean="0"/>
              <a:t>He also flew for American forces in WWII.</a:t>
            </a:r>
          </a:p>
          <a:p>
            <a:r>
              <a:rPr lang="en-US" dirty="0" smtClean="0"/>
              <a:t>This incredible feat made him one of the greatest heroes of the 20s.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204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Growth and Mass Culture </vt:lpstr>
      <vt:lpstr>Silent Movies: Charlie Chaplin</vt:lpstr>
      <vt:lpstr>Al Jolson “The Jazz Singer”</vt:lpstr>
      <vt:lpstr>Babe Ruth</vt:lpstr>
      <vt:lpstr>Charles Lindbergh</vt:lpstr>
    </vt:vector>
  </TitlesOfParts>
  <Company>AVUHSD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and Mass Culture </dc:title>
  <dc:creator>student</dc:creator>
  <cp:lastModifiedBy>student</cp:lastModifiedBy>
  <cp:revision>4</cp:revision>
  <dcterms:created xsi:type="dcterms:W3CDTF">2012-12-05T17:01:26Z</dcterms:created>
  <dcterms:modified xsi:type="dcterms:W3CDTF">2012-12-05T17:32:22Z</dcterms:modified>
</cp:coreProperties>
</file>