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536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536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6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37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37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245413C-3B23-4E02-9D04-0F7E9EB35F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3A41BD-CD59-4D8C-8D8E-A8BB841F6F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06B75B-35F3-4B04-9559-881487192A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04238A-0F5F-40DD-A13B-DFE26D18A8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F05D70-1664-49AE-8BAC-E8B84458CE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34B685-6F44-4C1A-8CBD-2794EFC673A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435892-6F31-4814-B9F1-F2B4F45B4D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901B95-7D3D-4B57-8529-FE579C3D89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526114-63ED-4542-9B09-A944FF9939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F78147-401A-4B4B-AFEB-83D5E15419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9062FD-84B6-4FE2-82D5-D8C0A52406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B3A4CC-FE4B-4989-81A4-E9F5D4AD1B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6E1F7C-AB37-47F9-9F98-719606E3184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434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3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Republican Philosophy about government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</a:rPr>
              <a:t>By: Michael Seabury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</a:rPr>
              <a:t>Antonio Campos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</a:rPr>
              <a:t>Brandon Rudney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</a:rPr>
              <a:t>Saahil Shah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President Harding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latin typeface="Times New Roman" pitchFamily="18" charset="0"/>
              </a:rPr>
              <a:t>Elected President on a pledge of a “return to normalcy”</a:t>
            </a:r>
          </a:p>
          <a:p>
            <a:r>
              <a:rPr lang="en-US" sz="2800">
                <a:latin typeface="Times New Roman" pitchFamily="18" charset="0"/>
              </a:rPr>
              <a:t>Favored more conservative policies that aided the growth of business</a:t>
            </a:r>
          </a:p>
        </p:txBody>
      </p:sp>
      <p:pic>
        <p:nvPicPr>
          <p:cNvPr id="3079" name="Picture 7" descr="harding_warr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828800"/>
            <a:ext cx="3068638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Calvin Coolidge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After Andrew Mellon’s death, Vice President Calvin Coolidge became President of the United States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Type of man that was quiet, honest, and a frugal-man who measured his words carefully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Placed his trust in business 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He put his administration in the hands of men who held to the simple virtues of an older America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Followed goals of Secretary of Treasury Mellon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 -	Which was to reduce the national debt, trimming the federal budget, and lowering taxes to give incentives for businesses </a:t>
            </a:r>
          </a:p>
        </p:txBody>
      </p:sp>
      <p:pic>
        <p:nvPicPr>
          <p:cNvPr id="4102" name="Picture 6" descr="40896bdeb79d0e6619e9b4fc1f1c4dd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905000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Herbert Hoover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latin typeface="Times New Roman" pitchFamily="18" charset="0"/>
              </a:rPr>
              <a:t>The Secretary of Commerce </a:t>
            </a:r>
          </a:p>
          <a:p>
            <a:r>
              <a:rPr lang="en-US" sz="2800">
                <a:latin typeface="Times New Roman" pitchFamily="18" charset="0"/>
              </a:rPr>
              <a:t>Worked with business and labor leaders to achieve voluntary advancements </a:t>
            </a:r>
          </a:p>
        </p:txBody>
      </p:sp>
      <p:pic>
        <p:nvPicPr>
          <p:cNvPr id="5126" name="Picture 6" descr="herbert_hoover_31st_president_post_cards-p239407289862558144baanr_400"/>
          <p:cNvPicPr>
            <a:picLocks noChangeAspect="1" noChangeArrowheads="1"/>
          </p:cNvPicPr>
          <p:nvPr/>
        </p:nvPicPr>
        <p:blipFill>
          <a:blip r:embed="rId2" cstate="print"/>
          <a:srcRect l="16800" t="4800" r="16800" b="4800"/>
          <a:stretch>
            <a:fillRect/>
          </a:stretch>
        </p:blipFill>
        <p:spPr bwMode="auto">
          <a:xfrm>
            <a:off x="5213350" y="1782763"/>
            <a:ext cx="2528888" cy="3443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Teapot Dome Scandal</a:t>
            </a:r>
            <a:r>
              <a:rPr lang="en-US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A scandal during Harding administration in which the Secretary of the Interior leased government oil reserves to private oilmen in return for bribes</a:t>
            </a:r>
          </a:p>
          <a:p>
            <a:r>
              <a:rPr lang="en-US">
                <a:latin typeface="Times New Roman" pitchFamily="18" charset="0"/>
              </a:rPr>
              <a:t>Corruption of the Harding administration</a:t>
            </a:r>
          </a:p>
          <a:p>
            <a:pPr>
              <a:buFont typeface="Wingdings" pitchFamily="2" charset="2"/>
              <a:buNone/>
            </a:pPr>
            <a:endParaRPr lang="en-US">
              <a:latin typeface="Times New Roman" pitchFamily="18" charset="0"/>
            </a:endParaRPr>
          </a:p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Isolationism vs. Internationalism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Isolationism is a policy of remaining apart from the affairs or interests of other groups</a:t>
            </a:r>
          </a:p>
          <a:p>
            <a:r>
              <a:rPr lang="en-US">
                <a:latin typeface="Times New Roman" pitchFamily="18" charset="0"/>
              </a:rPr>
              <a:t>Internationalism is the state of process of being international</a:t>
            </a:r>
          </a:p>
          <a:p>
            <a:r>
              <a:rPr lang="en-US">
                <a:latin typeface="Times New Roman" pitchFamily="18" charset="0"/>
              </a:rPr>
              <a:t> Isolationism expressed tariffs in 1922 and 1930 to set successful higher duties on foreign goods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Kellogg-Briand Pact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An agreement in 1928 in which many nations agreed to outlaw war</a:t>
            </a:r>
          </a:p>
          <a:p>
            <a:r>
              <a:rPr lang="en-US">
                <a:latin typeface="Times New Roman" pitchFamily="18" charset="0"/>
              </a:rPr>
              <a:t>Made by Frank B. Kellogg and Aristide Briand</a:t>
            </a:r>
          </a:p>
          <a:p>
            <a:r>
              <a:rPr lang="en-US">
                <a:latin typeface="Times New Roman" pitchFamily="18" charset="0"/>
              </a:rPr>
              <a:t>Helped end WWI</a:t>
            </a:r>
          </a:p>
        </p:txBody>
      </p:sp>
      <p:pic>
        <p:nvPicPr>
          <p:cNvPr id="8197" name="Picture 5" descr="get_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86200"/>
            <a:ext cx="1739900" cy="2781300"/>
          </a:xfrm>
          <a:prstGeom prst="rect">
            <a:avLst/>
          </a:prstGeom>
          <a:noFill/>
        </p:spPr>
      </p:pic>
      <p:pic>
        <p:nvPicPr>
          <p:cNvPr id="8199" name="Picture 7" descr="Aristide-Bri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73800" y="3810000"/>
            <a:ext cx="2184400" cy="2886075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667000" y="47244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Frank B. Kellogg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257800" y="4114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Aristide Briand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Dawes Act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An agreement in which the U.S. loaned money to Germany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   -Allowing Germany to make reparation payments to Britain and France</a:t>
            </a:r>
          </a:p>
          <a:p>
            <a:r>
              <a:rPr lang="en-US">
                <a:latin typeface="Times New Roman" pitchFamily="18" charset="0"/>
              </a:rPr>
              <a:t>Helped Britain and France repay their debts to the U.S.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</TotalTime>
  <Words>264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Garamond</vt:lpstr>
      <vt:lpstr>Times New Roman</vt:lpstr>
      <vt:lpstr>Wingdings</vt:lpstr>
      <vt:lpstr>Stream</vt:lpstr>
      <vt:lpstr>Republican Philosophy about government</vt:lpstr>
      <vt:lpstr>President Harding</vt:lpstr>
      <vt:lpstr>Calvin Coolidge</vt:lpstr>
      <vt:lpstr>Herbert Hoover</vt:lpstr>
      <vt:lpstr>Teapot Dome Scandal </vt:lpstr>
      <vt:lpstr>Isolationism vs. Internationalism </vt:lpstr>
      <vt:lpstr>Kellogg-Briand Pact</vt:lpstr>
      <vt:lpstr>Dawes Act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Republican Philosophy about government</dc:title>
  <dc:creator>Seabury Boys</dc:creator>
  <cp:lastModifiedBy>student</cp:lastModifiedBy>
  <cp:revision>5</cp:revision>
  <dcterms:created xsi:type="dcterms:W3CDTF">2012-12-01T19:14:49Z</dcterms:created>
  <dcterms:modified xsi:type="dcterms:W3CDTF">2012-12-04T18:35:37Z</dcterms:modified>
</cp:coreProperties>
</file>