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1A9B782-CDFD-408F-957C-F5DE48A131F5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9EBAAAA-BB0D-4087-B37F-BAC242220F9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Stock Market and the 1920’s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4800" dirty="0" smtClean="0"/>
              <a:t>Isidro Martinez</a:t>
            </a:r>
            <a:r>
              <a:rPr lang="en-US" dirty="0" smtClean="0"/>
              <a:t>, Alex Wada, Peyton </a:t>
            </a:r>
            <a:r>
              <a:rPr lang="en-US" dirty="0" err="1" smtClean="0"/>
              <a:t>Snedigar</a:t>
            </a:r>
            <a:r>
              <a:rPr lang="en-US" dirty="0" smtClean="0"/>
              <a:t>, </a:t>
            </a:r>
            <a:r>
              <a:rPr lang="en-US" dirty="0" err="1" smtClean="0"/>
              <a:t>Xarahy</a:t>
            </a:r>
            <a:r>
              <a:rPr lang="en-US" dirty="0" smtClean="0"/>
              <a:t> Aguilera, Miguel Garcia, Joanna </a:t>
            </a:r>
            <a:r>
              <a:rPr lang="en-US" dirty="0" err="1" smtClean="0"/>
              <a:t>Vivanco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 of a Stock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 share is a certain percentage of a company’s stock, which represents how a certain company is doing.</a:t>
            </a:r>
          </a:p>
          <a:p>
            <a:r>
              <a:rPr lang="en-US" dirty="0" smtClean="0"/>
              <a:t>If a company makes a large profit, share holders also make a profit. And if the company does worse, shareholders lose money too. </a:t>
            </a:r>
          </a:p>
          <a:p>
            <a:r>
              <a:rPr lang="en-US" dirty="0" smtClean="0"/>
              <a:t>In the 1920’s the stock market was a symbol of American prosperity and optimism. And on 1929, its crash also was symbolic of the Great Depression.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Bull and Bear Market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Bull, symbolic of a prospering market, and the Bear, symbolic of a faltering market, are the most enduring symbols of Wall Street.</a:t>
            </a:r>
          </a:p>
          <a:p>
            <a:r>
              <a:rPr lang="en-US" dirty="0" smtClean="0"/>
              <a:t>They are both used just as they were in the 1920’s, today.</a:t>
            </a:r>
          </a:p>
          <a:p>
            <a:r>
              <a:rPr lang="en-US" dirty="0" smtClean="0"/>
              <a:t>The 1920’s were </a:t>
            </a:r>
            <a:r>
              <a:rPr lang="en-US" dirty="0" err="1" smtClean="0"/>
              <a:t>percieved</a:t>
            </a:r>
            <a:r>
              <a:rPr lang="en-US" dirty="0" smtClean="0"/>
              <a:t> to be an eternal Bear market, and so many invested. Which lead to the bubble that burst in the Stock Market Crash.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Buying on Margin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Similar to buying in installments, when an investor doesn’t have the capital to buy a stock up front, he can pay for it at a later time in parts. </a:t>
            </a:r>
          </a:p>
          <a:p>
            <a:r>
              <a:rPr lang="en-US" dirty="0" smtClean="0"/>
              <a:t>It is no longer allowed in today’s market.</a:t>
            </a:r>
          </a:p>
          <a:p>
            <a:r>
              <a:rPr lang="en-US" dirty="0" smtClean="0"/>
              <a:t>Many invested in this way during the 1920’s, which is considered the main cause of the crash on October 29</a:t>
            </a:r>
            <a:r>
              <a:rPr lang="en-US" baseline="30000" dirty="0" smtClean="0"/>
              <a:t>th</a:t>
            </a:r>
            <a:r>
              <a:rPr lang="en-US" dirty="0" smtClean="0"/>
              <a:t>, 1929.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245</Words>
  <Application>Microsoft Office PowerPoint</Application>
  <PresentationFormat>On-screen Show (4:3)</PresentationFormat>
  <Paragraphs>14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Aspect</vt:lpstr>
      <vt:lpstr>Stock Market and the 1920’s</vt:lpstr>
      <vt:lpstr>Share of a Stock</vt:lpstr>
      <vt:lpstr>Bull and Bear Market</vt:lpstr>
      <vt:lpstr>Buying on Margin</vt:lpstr>
    </vt:vector>
  </TitlesOfParts>
  <Company>AVUHSD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Stock Market and the 1920’s</dc:title>
  <dc:creator>student</dc:creator>
  <cp:lastModifiedBy>student</cp:lastModifiedBy>
  <cp:revision>2</cp:revision>
  <dcterms:created xsi:type="dcterms:W3CDTF">2012-12-03T18:12:33Z</dcterms:created>
  <dcterms:modified xsi:type="dcterms:W3CDTF">2012-12-04T18:18:09Z</dcterms:modified>
</cp:coreProperties>
</file>