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E832-0047-4859-AA66-D2B31F91EEDC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F28-8163-46AC-86F3-59D01C1BF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E832-0047-4859-AA66-D2B31F91EEDC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F28-8163-46AC-86F3-59D01C1BF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E832-0047-4859-AA66-D2B31F91EEDC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F28-8163-46AC-86F3-59D01C1BF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E832-0047-4859-AA66-D2B31F91EEDC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F28-8163-46AC-86F3-59D01C1BF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E832-0047-4859-AA66-D2B31F91EEDC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F28-8163-46AC-86F3-59D01C1BF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E832-0047-4859-AA66-D2B31F91EEDC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F28-8163-46AC-86F3-59D01C1BF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E832-0047-4859-AA66-D2B31F91EEDC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F28-8163-46AC-86F3-59D01C1BF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E832-0047-4859-AA66-D2B31F91EEDC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F28-8163-46AC-86F3-59D01C1BF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E832-0047-4859-AA66-D2B31F91EEDC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F28-8163-46AC-86F3-59D01C1BF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E832-0047-4859-AA66-D2B31F91EEDC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F28-8163-46AC-86F3-59D01C1BF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CE832-0047-4859-AA66-D2B31F91EEDC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F28-8163-46AC-86F3-59D01C1BF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CE832-0047-4859-AA66-D2B31F91EEDC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FCF28-8163-46AC-86F3-59D01C1BFD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Alliteration / assonance / consonance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/>
              <a:t>Alliteration</a:t>
            </a:r>
            <a:r>
              <a:rPr lang="en-US" sz="2800" dirty="0"/>
              <a:t>: repetition of initial consonants</a:t>
            </a:r>
            <a:r>
              <a:rPr lang="en-US" sz="2800" dirty="0" smtClean="0"/>
              <a:t>.</a:t>
            </a:r>
            <a:endParaRPr lang="en-US" sz="2800" dirty="0"/>
          </a:p>
          <a:p>
            <a:pPr lvl="1">
              <a:buNone/>
            </a:pPr>
            <a:r>
              <a:rPr lang="en-US" sz="2400" b="1" i="1" u="sng" dirty="0" smtClean="0"/>
              <a:t>S</a:t>
            </a:r>
            <a:r>
              <a:rPr lang="en-US" sz="2400" i="1" dirty="0" smtClean="0"/>
              <a:t>ilently </a:t>
            </a:r>
            <a:r>
              <a:rPr lang="en-US" sz="2400" b="1" i="1" u="sng" dirty="0"/>
              <a:t>s</a:t>
            </a:r>
            <a:r>
              <a:rPr lang="en-US" sz="2400" i="1" dirty="0"/>
              <a:t>canning the room, </a:t>
            </a:r>
            <a:r>
              <a:rPr lang="en-US" sz="2400" b="1" i="1" u="sng" dirty="0"/>
              <a:t>S</a:t>
            </a:r>
            <a:r>
              <a:rPr lang="en-US" sz="2400" i="1" dirty="0"/>
              <a:t>ally noticed </a:t>
            </a:r>
            <a:r>
              <a:rPr lang="en-US" sz="2400" b="1" i="1" u="sng" dirty="0"/>
              <a:t>s</a:t>
            </a:r>
            <a:r>
              <a:rPr lang="en-US" sz="2400" i="1" dirty="0"/>
              <a:t>everal people </a:t>
            </a:r>
            <a:r>
              <a:rPr lang="en-US" sz="2400" b="1" i="1" u="sng" dirty="0"/>
              <a:t>s</a:t>
            </a:r>
            <a:r>
              <a:rPr lang="en-US" sz="2400" i="1" dirty="0"/>
              <a:t>noozing </a:t>
            </a:r>
            <a:r>
              <a:rPr lang="en-US" sz="2400" b="1" i="1" u="sng" dirty="0"/>
              <a:t>s</a:t>
            </a:r>
            <a:r>
              <a:rPr lang="en-US" sz="2400" i="1" dirty="0"/>
              <a:t>oftly</a:t>
            </a:r>
            <a:r>
              <a:rPr lang="en-US" sz="2400" i="1" dirty="0" smtClean="0"/>
              <a:t>.</a:t>
            </a:r>
          </a:p>
          <a:p>
            <a:pPr>
              <a:buNone/>
            </a:pPr>
            <a:endParaRPr lang="en-US" sz="1100" dirty="0"/>
          </a:p>
          <a:p>
            <a:pPr>
              <a:buNone/>
            </a:pPr>
            <a:r>
              <a:rPr lang="en-US" sz="2800" b="1" dirty="0"/>
              <a:t>Assonance</a:t>
            </a:r>
            <a:r>
              <a:rPr lang="en-US" sz="2800" dirty="0"/>
              <a:t>: repetition of vowel </a:t>
            </a:r>
            <a:r>
              <a:rPr lang="en-US" sz="2800" b="1" dirty="0"/>
              <a:t>sounds</a:t>
            </a:r>
            <a:r>
              <a:rPr lang="en-US" sz="2800" dirty="0"/>
              <a:t>; placement may </a:t>
            </a:r>
            <a:r>
              <a:rPr lang="en-US" sz="2800" dirty="0" smtClean="0"/>
              <a:t>be anywhere </a:t>
            </a:r>
            <a:r>
              <a:rPr lang="en-US" sz="2800" dirty="0"/>
              <a:t>in the word</a:t>
            </a:r>
            <a:r>
              <a:rPr lang="en-US" sz="2800" dirty="0" smtClean="0"/>
              <a:t>.</a:t>
            </a:r>
            <a:r>
              <a:rPr lang="en-US" sz="2800" dirty="0"/>
              <a:t> </a:t>
            </a:r>
          </a:p>
          <a:p>
            <a:pPr lvl="1">
              <a:buNone/>
            </a:pPr>
            <a:r>
              <a:rPr lang="en-US" sz="2400" i="1" dirty="0"/>
              <a:t>When the door </a:t>
            </a:r>
            <a:r>
              <a:rPr lang="en-US" sz="2400" b="1" i="1" u="sng" dirty="0"/>
              <a:t>o</a:t>
            </a:r>
            <a:r>
              <a:rPr lang="en-US" sz="2400" i="1" dirty="0"/>
              <a:t>pened sl</a:t>
            </a:r>
            <a:r>
              <a:rPr lang="en-US" sz="2400" b="1" i="1" u="sng" dirty="0"/>
              <a:t>o</a:t>
            </a:r>
            <a:r>
              <a:rPr lang="en-US" sz="2400" i="1" dirty="0"/>
              <a:t>wly with a gr</a:t>
            </a:r>
            <a:r>
              <a:rPr lang="en-US" sz="2400" b="1" i="1" u="sng" dirty="0"/>
              <a:t>oa</a:t>
            </a:r>
            <a:r>
              <a:rPr lang="en-US" sz="2400" i="1" dirty="0"/>
              <a:t>n they n</a:t>
            </a:r>
            <a:r>
              <a:rPr lang="en-US" sz="2400" b="1" i="1" u="sng" dirty="0"/>
              <a:t>o</a:t>
            </a:r>
            <a:r>
              <a:rPr lang="en-US" sz="2400" i="1" dirty="0"/>
              <a:t>ticed they were the </a:t>
            </a:r>
            <a:r>
              <a:rPr lang="en-US" sz="2400" b="1" i="1" u="sng" dirty="0"/>
              <a:t>o</a:t>
            </a:r>
            <a:r>
              <a:rPr lang="en-US" sz="2400" i="1" dirty="0"/>
              <a:t>nly people h</a:t>
            </a:r>
            <a:r>
              <a:rPr lang="en-US" sz="2400" b="1" i="1" u="sng" dirty="0"/>
              <a:t>o</a:t>
            </a:r>
            <a:r>
              <a:rPr lang="en-US" sz="2400" i="1" dirty="0"/>
              <a:t>me</a:t>
            </a:r>
            <a:r>
              <a:rPr lang="en-US" sz="2400" i="1" dirty="0" smtClean="0"/>
              <a:t>.</a:t>
            </a:r>
            <a:endParaRPr lang="en-US" sz="2400" i="1" dirty="0"/>
          </a:p>
          <a:p>
            <a:pPr lvl="1">
              <a:buNone/>
            </a:pPr>
            <a:endParaRPr lang="en-US" sz="800" i="1" dirty="0" smtClean="0"/>
          </a:p>
          <a:p>
            <a:pPr>
              <a:buNone/>
            </a:pPr>
            <a:r>
              <a:rPr lang="en-US" sz="2800" b="1" dirty="0"/>
              <a:t>Consonance</a:t>
            </a:r>
            <a:r>
              <a:rPr lang="en-US" sz="2800" dirty="0"/>
              <a:t>: repetition of consonant </a:t>
            </a:r>
            <a:r>
              <a:rPr lang="en-US" sz="2800" b="1" dirty="0"/>
              <a:t>sounds</a:t>
            </a:r>
            <a:r>
              <a:rPr lang="en-US" sz="2800" dirty="0"/>
              <a:t>; placement may be anywhere in the word</a:t>
            </a:r>
            <a:r>
              <a:rPr lang="en-US" sz="2800" dirty="0" smtClean="0"/>
              <a:t>.</a:t>
            </a:r>
            <a:endParaRPr lang="en-US" sz="2800" dirty="0"/>
          </a:p>
          <a:p>
            <a:pPr lvl="1">
              <a:buNone/>
            </a:pPr>
            <a:r>
              <a:rPr lang="en-US" sz="2400" b="1" i="1" u="sng" dirty="0"/>
              <a:t>T</a:t>
            </a:r>
            <a:r>
              <a:rPr lang="en-US" sz="2400" i="1" dirty="0"/>
              <a:t>rying no</a:t>
            </a:r>
            <a:r>
              <a:rPr lang="en-US" sz="2400" b="1" i="1" u="sng" dirty="0"/>
              <a:t>t</a:t>
            </a:r>
            <a:r>
              <a:rPr lang="en-US" sz="2400" i="1" dirty="0"/>
              <a:t> </a:t>
            </a:r>
            <a:r>
              <a:rPr lang="en-US" sz="2400" b="1" i="1" u="sng" dirty="0"/>
              <a:t>t</a:t>
            </a:r>
            <a:r>
              <a:rPr lang="en-US" sz="2400" i="1" dirty="0"/>
              <a:t>o no</a:t>
            </a:r>
            <a:r>
              <a:rPr lang="en-US" sz="2400" b="1" i="1" u="sng" dirty="0"/>
              <a:t>t</a:t>
            </a:r>
            <a:r>
              <a:rPr lang="en-US" sz="2400" i="1" dirty="0"/>
              <a:t>ice her hec</a:t>
            </a:r>
            <a:r>
              <a:rPr lang="en-US" sz="2400" b="1" i="1" u="sng" dirty="0"/>
              <a:t>t</a:t>
            </a:r>
            <a:r>
              <a:rPr lang="en-US" sz="2400" i="1" dirty="0"/>
              <a:t>ic surroundings, </a:t>
            </a:r>
            <a:r>
              <a:rPr lang="en-US" sz="2400" b="1" i="1" u="sng" dirty="0"/>
              <a:t>T</a:t>
            </a:r>
            <a:r>
              <a:rPr lang="en-US" sz="2400" i="1" dirty="0"/>
              <a:t>ina cross</a:t>
            </a:r>
            <a:r>
              <a:rPr lang="en-US" sz="2400" b="1" i="1" u="sng" dirty="0"/>
              <a:t>ed</a:t>
            </a:r>
            <a:r>
              <a:rPr lang="en-US" sz="2400" i="1" dirty="0"/>
              <a:t> the s</a:t>
            </a:r>
            <a:r>
              <a:rPr lang="en-US" sz="2400" b="1" i="1" u="sng" dirty="0"/>
              <a:t>t</a:t>
            </a:r>
            <a:r>
              <a:rPr lang="en-US" sz="2400" i="1" dirty="0"/>
              <a:t>ree</a:t>
            </a:r>
            <a:r>
              <a:rPr lang="en-US" sz="2400" b="1" i="1" u="sng" dirty="0"/>
              <a:t>t</a:t>
            </a:r>
            <a:r>
              <a:rPr lang="en-US" sz="2400" i="1" dirty="0"/>
              <a:t> and walk</a:t>
            </a:r>
            <a:r>
              <a:rPr lang="en-US" sz="2400" b="1" i="1" u="sng" dirty="0"/>
              <a:t>ed</a:t>
            </a:r>
            <a:r>
              <a:rPr lang="en-US" sz="2400" i="1" dirty="0"/>
              <a:t> </a:t>
            </a:r>
            <a:r>
              <a:rPr lang="en-US" sz="2400" b="1" i="1" u="sng" dirty="0"/>
              <a:t>t</a:t>
            </a:r>
            <a:r>
              <a:rPr lang="en-US" sz="2400" i="1" dirty="0"/>
              <a:t>o her park</a:t>
            </a:r>
            <a:r>
              <a:rPr lang="en-US" sz="2400" b="1" i="1" u="sng" dirty="0"/>
              <a:t>ed</a:t>
            </a:r>
            <a:r>
              <a:rPr lang="en-US" sz="2400" i="1" dirty="0"/>
              <a:t> car.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Alliteration / assonance / consonance</vt:lpstr>
    </vt:vector>
  </TitlesOfParts>
  <Company>AVUHSD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extended metaphor</dc:title>
  <dc:creator>AVUHSD</dc:creator>
  <cp:lastModifiedBy>AVUHSD</cp:lastModifiedBy>
  <cp:revision>17</cp:revision>
  <dcterms:created xsi:type="dcterms:W3CDTF">2012-12-17T16:38:27Z</dcterms:created>
  <dcterms:modified xsi:type="dcterms:W3CDTF">2013-01-17T21:46:12Z</dcterms:modified>
</cp:coreProperties>
</file>