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3" r:id="rId8"/>
    <p:sldId id="262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6AF8942C-4932-43D6-ADFF-4929D39C6689}" type="datetimeFigureOut">
              <a:rPr lang="en-US" smtClean="0"/>
              <a:pPr/>
              <a:t>1/25/2013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43B4A4A-4AC8-4623-B716-2F699BCB94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8942C-4932-43D6-ADFF-4929D39C6689}" type="datetimeFigureOut">
              <a:rPr lang="en-US" smtClean="0"/>
              <a:pPr/>
              <a:t>1/25/2013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4A4A-4AC8-4623-B716-2F699BCB94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8942C-4932-43D6-ADFF-4929D39C6689}" type="datetimeFigureOut">
              <a:rPr lang="en-US" smtClean="0"/>
              <a:pPr/>
              <a:t>1/25/2013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4A4A-4AC8-4623-B716-2F699BCB94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6AF8942C-4932-43D6-ADFF-4929D39C6689}" type="datetimeFigureOut">
              <a:rPr lang="en-US" smtClean="0"/>
              <a:pPr/>
              <a:t>1/25/2013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4A4A-4AC8-4623-B716-2F699BCB94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6AF8942C-4932-43D6-ADFF-4929D39C6689}" type="datetimeFigureOut">
              <a:rPr lang="en-US" smtClean="0"/>
              <a:pPr/>
              <a:t>1/25/2013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43B4A4A-4AC8-4623-B716-2F699BCB943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AF8942C-4932-43D6-ADFF-4929D39C6689}" type="datetimeFigureOut">
              <a:rPr lang="en-US" smtClean="0"/>
              <a:pPr/>
              <a:t>1/25/2013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43B4A4A-4AC8-4623-B716-2F699BCB94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6AF8942C-4932-43D6-ADFF-4929D39C6689}" type="datetimeFigureOut">
              <a:rPr lang="en-US" smtClean="0"/>
              <a:pPr/>
              <a:t>1/25/2013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43B4A4A-4AC8-4623-B716-2F699BCB94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8942C-4932-43D6-ADFF-4929D39C6689}" type="datetimeFigureOut">
              <a:rPr lang="en-US" smtClean="0"/>
              <a:pPr/>
              <a:t>1/25/2013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4A4A-4AC8-4623-B716-2F699BCB94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AF8942C-4932-43D6-ADFF-4929D39C6689}" type="datetimeFigureOut">
              <a:rPr lang="en-US" smtClean="0"/>
              <a:pPr/>
              <a:t>1/25/2013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43B4A4A-4AC8-4623-B716-2F699BCB94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6AF8942C-4932-43D6-ADFF-4929D39C6689}" type="datetimeFigureOut">
              <a:rPr lang="en-US" smtClean="0"/>
              <a:pPr/>
              <a:t>1/25/2013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43B4A4A-4AC8-4623-B716-2F699BCB94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6AF8942C-4932-43D6-ADFF-4929D39C6689}" type="datetimeFigureOut">
              <a:rPr lang="en-US" smtClean="0"/>
              <a:pPr/>
              <a:t>1/25/2013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43B4A4A-4AC8-4623-B716-2F699BCB94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6AF8942C-4932-43D6-ADFF-4929D39C6689}" type="datetimeFigureOut">
              <a:rPr lang="en-US" smtClean="0"/>
              <a:pPr/>
              <a:t>1/25/2013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43B4A4A-4AC8-4623-B716-2F699BCB943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1930’s key terms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Deal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Programs and legislation enacted by FDR</a:t>
            </a:r>
          </a:p>
          <a:p>
            <a:r>
              <a:rPr lang="en-US" dirty="0" smtClean="0"/>
              <a:t>Promoted economic recovery and social reform</a:t>
            </a:r>
          </a:p>
          <a:p>
            <a:r>
              <a:rPr lang="en-US" dirty="0" smtClean="0"/>
              <a:t>The New Deal helped support the American people and the economy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Franklin and Eleanor Roosevelt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President and first lady</a:t>
            </a:r>
          </a:p>
          <a:p>
            <a:r>
              <a:rPr lang="en-US" dirty="0" smtClean="0"/>
              <a:t>He served 4 terms</a:t>
            </a:r>
          </a:p>
          <a:p>
            <a:r>
              <a:rPr lang="en-US" dirty="0" smtClean="0"/>
              <a:t>He created the new deal</a:t>
            </a:r>
          </a:p>
          <a:p>
            <a:r>
              <a:rPr lang="en-US" dirty="0" smtClean="0"/>
              <a:t>Eleanor was Franklin’s “eyes and ears”</a:t>
            </a:r>
          </a:p>
          <a:p>
            <a:r>
              <a:rPr lang="en-US" dirty="0" smtClean="0"/>
              <a:t>They both associated with the people a lot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John Maynard Keynes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British economist who argued that deficit spending was needed to end the depression.</a:t>
            </a:r>
          </a:p>
          <a:p>
            <a:r>
              <a:rPr lang="en-US" dirty="0" smtClean="0"/>
              <a:t>According to Keynes, putting people to work on public projects put more money into the hands of the consumers.</a:t>
            </a:r>
          </a:p>
          <a:p>
            <a:r>
              <a:rPr lang="en-US" dirty="0" smtClean="0"/>
              <a:t>Consumers would buy more goods, which would stimulate the economy.</a:t>
            </a:r>
          </a:p>
          <a:p>
            <a:r>
              <a:rPr lang="en-US" dirty="0" smtClean="0"/>
              <a:t>Keynes called this theory ‘</a:t>
            </a:r>
            <a:r>
              <a:rPr lang="en-US" smtClean="0"/>
              <a:t>Pump Priming’.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Federal Deposit Insurance Corporation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It preserves and promotes public confidence in the U.S financial by insuring deposits in the banks and thrift institutions for at least $250,000</a:t>
            </a:r>
          </a:p>
          <a:p>
            <a:r>
              <a:rPr lang="en-US" dirty="0" smtClean="0"/>
              <a:t>It was created as a result of thousands of bank failures that occurred in the 1920s and 1930s.</a:t>
            </a:r>
          </a:p>
          <a:p>
            <a:r>
              <a:rPr lang="en-US" dirty="0" smtClean="0"/>
              <a:t>Since the start of the FDIC insurance on January 1, 1934, no depositor has lost any insured funds as a result of a failure.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Tennessee Valley Authority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Program developed under the New Deal</a:t>
            </a:r>
          </a:p>
          <a:p>
            <a:r>
              <a:rPr lang="en-US" dirty="0" smtClean="0"/>
              <a:t>Independent </a:t>
            </a:r>
            <a:r>
              <a:rPr lang="en-US" dirty="0" err="1" smtClean="0"/>
              <a:t>gov.t</a:t>
            </a:r>
            <a:r>
              <a:rPr lang="en-US" dirty="0" smtClean="0"/>
              <a:t> corporation managed by a board of directors </a:t>
            </a:r>
          </a:p>
          <a:p>
            <a:r>
              <a:rPr lang="en-US" dirty="0" smtClean="0"/>
              <a:t>Established transcending state lines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Civilization Conservation Corp.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program that helped families after the depression.</a:t>
            </a:r>
          </a:p>
          <a:p>
            <a:r>
              <a:rPr lang="en-US" dirty="0" smtClean="0"/>
              <a:t>The program gave men 30 dollars a month &amp; 20 of it goes to the family</a:t>
            </a:r>
          </a:p>
          <a:p>
            <a:r>
              <a:rPr lang="en-US" dirty="0" smtClean="0"/>
              <a:t>The money provided shelter, clothing, and food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National Recovery Admin.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Primary New Deal agency established by FDR in 1933</a:t>
            </a:r>
          </a:p>
          <a:p>
            <a:r>
              <a:rPr lang="en-US" dirty="0" smtClean="0"/>
              <a:t>They wanted to eliminate “cut throat competition,” by bringing industry, labor and </a:t>
            </a:r>
            <a:r>
              <a:rPr lang="en-US" dirty="0" err="1" smtClean="0"/>
              <a:t>gov.t</a:t>
            </a:r>
            <a:r>
              <a:rPr lang="en-US" dirty="0" smtClean="0"/>
              <a:t> together in order to create codes of fair practices to set prices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Security 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act that provided for the general welfare by establishing a system of Federal old-age benefits </a:t>
            </a:r>
          </a:p>
          <a:p>
            <a:r>
              <a:rPr lang="en-US" dirty="0" smtClean="0"/>
              <a:t>The act protected mainly the retired elderly who weren’t able to take care of themselves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45</TotalTime>
  <Words>329</Words>
  <Application>Microsoft Office PowerPoint</Application>
  <PresentationFormat>On-screen Show (4:3)</PresentationFormat>
  <Paragraphs>34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Verve</vt:lpstr>
      <vt:lpstr>1930’s key terms</vt:lpstr>
      <vt:lpstr>New Deal</vt:lpstr>
      <vt:lpstr>Franklin and Eleanor Roosevelt</vt:lpstr>
      <vt:lpstr>John Maynard Keynes</vt:lpstr>
      <vt:lpstr>Federal Deposit Insurance Corporation</vt:lpstr>
      <vt:lpstr>Tennessee Valley Authority</vt:lpstr>
      <vt:lpstr>Civilization Conservation Corp.</vt:lpstr>
      <vt:lpstr>National Recovery Admin.</vt:lpstr>
      <vt:lpstr>Social Security Act</vt:lpstr>
    </vt:vector>
  </TitlesOfParts>
  <Company>AVUHSD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1930’s key terms</dc:title>
  <dc:creator>student</dc:creator>
  <cp:lastModifiedBy>student</cp:lastModifiedBy>
  <cp:revision>5</cp:revision>
  <dcterms:created xsi:type="dcterms:W3CDTF">2013-01-22T19:52:33Z</dcterms:created>
  <dcterms:modified xsi:type="dcterms:W3CDTF">2013-01-25T18:48:26Z</dcterms:modified>
</cp:coreProperties>
</file>