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799B8C-1F36-42CE-9313-7A7A51E8B6D7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94C00E-3BDF-4E1B-A0C2-8FCA406A0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Deal Effects on Relationship Between Presidency and Other Branches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Brianna Thrasher, </a:t>
            </a:r>
            <a:r>
              <a:rPr lang="en-US" dirty="0" err="1" smtClean="0"/>
              <a:t>Kassi</a:t>
            </a:r>
            <a:r>
              <a:rPr lang="en-US" dirty="0" smtClean="0"/>
              <a:t> Sanchez, Andrew </a:t>
            </a:r>
            <a:r>
              <a:rPr lang="en-US" dirty="0" err="1" smtClean="0"/>
              <a:t>Oberlander</a:t>
            </a:r>
            <a:r>
              <a:rPr lang="en-US" dirty="0" smtClean="0"/>
              <a:t>, Casey Hartman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FDR tried many New Deal Programs to help with the recession.</a:t>
            </a:r>
          </a:p>
          <a:p>
            <a:r>
              <a:rPr lang="en-US" dirty="0" smtClean="0"/>
              <a:t>In first hundred days in office he passed 15 bills.</a:t>
            </a:r>
          </a:p>
          <a:p>
            <a:r>
              <a:rPr lang="en-US" dirty="0" smtClean="0"/>
              <a:t>The New Deal’s goals were relief, recovery, and reform.</a:t>
            </a:r>
          </a:p>
          <a:p>
            <a:r>
              <a:rPr lang="en-US" dirty="0" smtClean="0"/>
              <a:t>He received controversy from critics on the right calling him a socialist like Stalin and critics on the left said he was not doing enough.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Roosevelt pushed himself through congress to get what he wanted.</a:t>
            </a:r>
          </a:p>
          <a:p>
            <a:r>
              <a:rPr lang="en-US" dirty="0" smtClean="0"/>
              <a:t> The other branches tried to check him and he threatened to court pack the justices to get his programs passed. </a:t>
            </a:r>
          </a:p>
          <a:p>
            <a:r>
              <a:rPr lang="en-US" dirty="0" smtClean="0"/>
              <a:t>They accused him of trying to increase presidential power and upsetting the delicate balance between the three branches of government.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1414</TotalTime>
  <Words>136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New Deal Effects on Relationship Between Presidency and Other Branches</vt:lpstr>
      <vt:lpstr>Slide 2</vt:lpstr>
      <vt:lpstr>Slide 3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student</cp:lastModifiedBy>
  <cp:revision>4</cp:revision>
  <dcterms:created xsi:type="dcterms:W3CDTF">2013-01-22T18:54:25Z</dcterms:created>
  <dcterms:modified xsi:type="dcterms:W3CDTF">2013-01-28T18:36:40Z</dcterms:modified>
</cp:coreProperties>
</file>