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4F4AA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F8E51-2DA7-477C-85AB-097D7F016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05BF3-E602-49C1-AB1C-097906FF0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2ECE3-E5F7-4ABF-BAB7-E57EE69D9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6DFE8-2260-4309-901E-95BB5A83F0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377C4-CDDD-4E44-A032-B5141B72E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8A68E-E29D-458F-95D3-B24B559EA8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FAD84-2F3A-48F6-AFB0-790B14BA5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A8E69-3DEF-477C-9E71-2CF63215E9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E961C-8EDB-4E13-B852-7BC6E757E9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5DBBB-DBE8-43E7-9DE1-8A07AB45A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E1C4D-85F3-4A81-BC5C-25804D06D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A1B0088-255D-4B31-A9CD-1071B22914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latin typeface="Cooper Black" pitchFamily="18" charset="0"/>
              </a:rPr>
              <a:t>Hoover Vs. Roosevelt</a:t>
            </a:r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/>
              <a:t>Cedric</a:t>
            </a:r>
          </a:p>
          <a:p>
            <a:pPr>
              <a:lnSpc>
                <a:spcPct val="80000"/>
              </a:lnSpc>
            </a:pPr>
            <a:r>
              <a:rPr lang="en-US" sz="1800" b="1"/>
              <a:t>Makayla</a:t>
            </a:r>
          </a:p>
          <a:p>
            <a:pPr>
              <a:lnSpc>
                <a:spcPct val="80000"/>
              </a:lnSpc>
            </a:pPr>
            <a:r>
              <a:rPr lang="en-US" sz="1800" b="1"/>
              <a:t>Tyler</a:t>
            </a:r>
            <a:br>
              <a:rPr lang="en-US" sz="1800" b="1"/>
            </a:br>
            <a:r>
              <a:rPr lang="en-US" sz="1800" b="1"/>
              <a:t>John</a:t>
            </a:r>
          </a:p>
          <a:p>
            <a:pPr>
              <a:lnSpc>
                <a:spcPct val="80000"/>
              </a:lnSpc>
            </a:pPr>
            <a:r>
              <a:rPr lang="en-US" sz="1800" b="1"/>
              <a:t>Quade</a:t>
            </a:r>
          </a:p>
          <a:p>
            <a:pPr>
              <a:lnSpc>
                <a:spcPct val="80000"/>
              </a:lnSpc>
            </a:pPr>
            <a:r>
              <a:rPr lang="en-US" sz="1800" b="1"/>
              <a:t>Niket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  <a:ln w="44450">
            <a:solidFill>
              <a:srgbClr val="FFCCCC"/>
            </a:solidFill>
          </a:ln>
        </p:spPr>
        <p:txBody>
          <a:bodyPr/>
          <a:lstStyle/>
          <a:p>
            <a:r>
              <a:rPr lang="en-US" b="1"/>
              <a:t>Hoover’s Policies</a:t>
            </a:r>
            <a:r>
              <a:rPr lang="en-US"/>
              <a:t>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229600" cy="4525963"/>
          </a:xfrm>
        </p:spPr>
        <p:txBody>
          <a:bodyPr/>
          <a:lstStyle/>
          <a:p>
            <a:pPr marL="609600" indent="-609600"/>
            <a:r>
              <a:rPr lang="en-US">
                <a:solidFill>
                  <a:schemeClr val="hlink"/>
                </a:solidFill>
              </a:rPr>
              <a:t>Hoover utilized Laissez-Faire economics.</a:t>
            </a:r>
          </a:p>
          <a:p>
            <a:pPr marL="990600" lvl="1" indent="-533400"/>
            <a:r>
              <a:rPr lang="en-US">
                <a:solidFill>
                  <a:schemeClr val="hlink"/>
                </a:solidFill>
              </a:rPr>
              <a:t>The people solve their own problems.</a:t>
            </a:r>
          </a:p>
          <a:p>
            <a:pPr marL="609600" indent="-609600"/>
            <a:r>
              <a:rPr lang="en-US">
                <a:solidFill>
                  <a:schemeClr val="hlink"/>
                </a:solidFill>
              </a:rPr>
              <a:t>Hoover used many ideas to fix the economy.</a:t>
            </a:r>
          </a:p>
          <a:p>
            <a:pPr marL="990600" lvl="1" indent="-533400"/>
            <a:r>
              <a:rPr lang="en-US">
                <a:solidFill>
                  <a:schemeClr val="hlink"/>
                </a:solidFill>
              </a:rPr>
              <a:t>Trickle-down economics.</a:t>
            </a:r>
          </a:p>
          <a:p>
            <a:pPr marL="990600" lvl="1" indent="-533400"/>
            <a:r>
              <a:rPr lang="en-US">
                <a:solidFill>
                  <a:schemeClr val="hlink"/>
                </a:solidFill>
              </a:rPr>
              <a:t>Relied on people, donations, etc.</a:t>
            </a:r>
          </a:p>
          <a:p>
            <a:pPr marL="990600" lvl="1" indent="-533400"/>
            <a:endParaRPr lang="en-US">
              <a:solidFill>
                <a:schemeClr val="hlink"/>
              </a:solidFill>
            </a:endParaRPr>
          </a:p>
          <a:p>
            <a:pPr marL="609600" indent="-609600">
              <a:buFontTx/>
              <a:buNone/>
            </a:pPr>
            <a:endParaRPr lang="en-US">
              <a:solidFill>
                <a:srgbClr val="FF99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9966"/>
                </a:solidFill>
              </a:rPr>
              <a:t>Criticism of Hoover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noFill/>
          <a:ln w="25400">
            <a:solidFill>
              <a:srgbClr val="FF9966"/>
            </a:solidFill>
          </a:ln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Americans disliked Hoover’s Laissez-Faire approach.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Citizens viewed it as him doing nothing.</a:t>
            </a:r>
          </a:p>
          <a:p>
            <a:r>
              <a:rPr lang="en-US">
                <a:solidFill>
                  <a:schemeClr val="hlink"/>
                </a:solidFill>
              </a:rPr>
              <a:t>Hoover’s response to The Bonus Army.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 Hoover injured protesting war vets.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Public disapproving of Hoover’s response.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b="1"/>
              <a:t>Roosevelt’s Policies</a:t>
            </a:r>
            <a:r>
              <a:rPr lang="en-US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38100">
            <a:solidFill>
              <a:srgbClr val="FFCCCC"/>
            </a:solidFill>
          </a:ln>
        </p:spPr>
        <p:txBody>
          <a:bodyPr/>
          <a:lstStyle/>
          <a:p>
            <a:r>
              <a:rPr lang="en-US"/>
              <a:t>Created the New Deal, which included several bills such as: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FDIC helped relieve banks to give money.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TVA gave water and electricity to Tennessee.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NRA adjusted wages and prices for jobs.</a:t>
            </a:r>
          </a:p>
          <a:p>
            <a:r>
              <a:rPr lang="en-US"/>
              <a:t>Was more in touch with the public.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Used fireside chats.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Eleanor Roosevelt assisted.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Criticisms of Roosevelt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22225">
            <a:solidFill>
              <a:srgbClr val="FFCCCC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Roosevelt received criticisms from both the left and right.</a:t>
            </a:r>
          </a:p>
          <a:p>
            <a:pPr lvl="1">
              <a:lnSpc>
                <a:spcPct val="90000"/>
              </a:lnSpc>
            </a:pPr>
            <a:r>
              <a:rPr lang="en-US"/>
              <a:t>The right demanded FDR to hold off power.</a:t>
            </a:r>
          </a:p>
          <a:p>
            <a:pPr lvl="1">
              <a:lnSpc>
                <a:spcPct val="90000"/>
              </a:lnSpc>
            </a:pPr>
            <a:r>
              <a:rPr lang="en-US"/>
              <a:t>The left criticized FDR for not doing enough.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Populist groups wanted FDR to help the poor.</a:t>
            </a:r>
          </a:p>
          <a:p>
            <a:pPr lvl="1">
              <a:lnSpc>
                <a:spcPct val="90000"/>
              </a:lnSpc>
            </a:pPr>
            <a:r>
              <a:rPr lang="en-US"/>
              <a:t>Francis Townsend wanted to help the elderly.</a:t>
            </a:r>
          </a:p>
          <a:p>
            <a:pPr lvl="1">
              <a:lnSpc>
                <a:spcPct val="90000"/>
              </a:lnSpc>
            </a:pPr>
            <a:r>
              <a:rPr lang="en-US"/>
              <a:t>Huey Long wanted to tax the rich to give it to poor.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193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Cooper Black</vt:lpstr>
      <vt:lpstr>Lucida Sans</vt:lpstr>
      <vt:lpstr>Default Design</vt:lpstr>
      <vt:lpstr>Hoover Vs. Roosevelt </vt:lpstr>
      <vt:lpstr>Hoover’s Policies  </vt:lpstr>
      <vt:lpstr>Criticism of Hoover</vt:lpstr>
      <vt:lpstr>Roosevelt’s Policies </vt:lpstr>
      <vt:lpstr>Criticisms of Roosevelt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Hoover Vs. Roosevelt </dc:title>
  <dc:creator>Dr. Reti</dc:creator>
  <cp:lastModifiedBy>student</cp:lastModifiedBy>
  <cp:revision>10</cp:revision>
  <dcterms:created xsi:type="dcterms:W3CDTF">2013-01-22T18:49:51Z</dcterms:created>
  <dcterms:modified xsi:type="dcterms:W3CDTF">2013-01-28T18:18:22Z</dcterms:modified>
</cp:coreProperties>
</file>