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8153A0-F424-4562-8682-C107C8EC2823}" type="datetimeFigureOut">
              <a:rPr lang="en-US" smtClean="0"/>
              <a:pPr/>
              <a:t>1/25/2013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0A4F72-3268-412B-BF17-E9EB1776C1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Goudy Stout" pitchFamily="18" charset="0"/>
              </a:rPr>
              <a:t>Vocab</a:t>
            </a:r>
            <a:r>
              <a:rPr lang="en-US" dirty="0" smtClean="0">
                <a:latin typeface="Goudy Stout" pitchFamily="18" charset="0"/>
              </a:rPr>
              <a:t> Terms</a:t>
            </a:r>
            <a:endParaRPr lang="en-US" dirty="0">
              <a:latin typeface="Goudy Stou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Alex Wada, Peyton </a:t>
            </a:r>
            <a:r>
              <a:rPr lang="en-US" dirty="0" err="1" smtClean="0"/>
              <a:t>Snedigar</a:t>
            </a:r>
            <a:r>
              <a:rPr lang="en-US" dirty="0" smtClean="0"/>
              <a:t>, </a:t>
            </a:r>
            <a:r>
              <a:rPr lang="en-US" dirty="0" err="1" smtClean="0"/>
              <a:t>Marveli</a:t>
            </a:r>
            <a:r>
              <a:rPr lang="en-US" dirty="0" smtClean="0"/>
              <a:t> Castillo, Isidro Martinez, Miguel Garcia, Joana </a:t>
            </a:r>
            <a:r>
              <a:rPr lang="en-US" dirty="0" err="1" smtClean="0"/>
              <a:t>Vivanco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Sponsored by FAP, she is very famous for capturing the public mood during the Great Depression  through her photographs.</a:t>
            </a:r>
          </a:p>
          <a:p>
            <a:r>
              <a:rPr lang="en-US" dirty="0" smtClean="0"/>
              <a:t>Her most famous photograph is the ‘Migrant Mother’.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Dorothea Lange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critically acclaimed, active during the Great Depression.</a:t>
            </a:r>
          </a:p>
          <a:p>
            <a:r>
              <a:rPr lang="en-US" dirty="0" smtClean="0"/>
              <a:t>Wrote the books: Of Mice and Men (1937), The Grapes of Wrath (1939), and East of Eden (1952)</a:t>
            </a:r>
          </a:p>
          <a:p>
            <a:r>
              <a:rPr lang="en-US" dirty="0" smtClean="0"/>
              <a:t>He won a Pulitzer Prize and a Nobel Literature Award.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Steinback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Americans had lost trust in the government after the Hoover presidency.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Fireside Chats were radio broadcasts used by Roosevelt to regain that trust.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Tried to be reassuring and informative.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-Largely successful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Fireside Chat</a:t>
            </a:r>
            <a:endParaRPr lang="en-US" dirty="0"/>
          </a:p>
        </p:txBody>
      </p:sp>
      <p:sp>
        <p:nvSpPr>
          <p:cNvPr id="10244" name="AutoShape 4" descr="http://upload.wikimedia.org/wikipedia/commons/thumb/7/7b/FDRfiresidechat2.jpg/200px-FDRfiresidechat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AutoShape 6" descr="http://upload.wikimedia.org/wikipedia/commons/thumb/7/7b/FDRfiresidechat2.jpg/200px-FDRfiresidechat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Aimed at helping the working class recover after the Great Depression.</a:t>
            </a:r>
          </a:p>
          <a:p>
            <a:r>
              <a:rPr lang="en-US" dirty="0" smtClean="0"/>
              <a:t>Protected the worker’s right to unionization, or to form or join unions.</a:t>
            </a:r>
          </a:p>
          <a:p>
            <a:r>
              <a:rPr lang="en-US" dirty="0" smtClean="0"/>
              <a:t>Unions would then allow worker’s higher pay and better conditions.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Wagner Act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aimed at support the working class recover after the beginning of the Great Depression.</a:t>
            </a:r>
          </a:p>
          <a:p>
            <a:r>
              <a:rPr lang="en-US" dirty="0" smtClean="0"/>
              <a:t>It established a minimum wage, minimum working hours, and outlawed child labor.</a:t>
            </a:r>
          </a:p>
          <a:p>
            <a:r>
              <a:rPr lang="en-US" dirty="0" smtClean="0"/>
              <a:t>Showed the pro-labor side of the Democratic Party.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Labor Standards Act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large umbrella union that gained a lot of members and power during the Great Depression.</a:t>
            </a:r>
          </a:p>
          <a:p>
            <a:r>
              <a:rPr lang="en-US" dirty="0" smtClean="0"/>
              <a:t>Without the American Federation of Labor, many union-corporate disputes would have been won by companies.</a:t>
            </a:r>
          </a:p>
          <a:p>
            <a:pPr lvl="1"/>
            <a:r>
              <a:rPr lang="en-US" dirty="0" smtClean="0"/>
              <a:t>AFL allowed for coordination and funding.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American Federation of Labor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Constitution never defined that the Supreme Court was limited to only nine judges. </a:t>
            </a:r>
          </a:p>
          <a:p>
            <a:r>
              <a:rPr lang="en-US" dirty="0" smtClean="0"/>
              <a:t>When the Supreme Court struck down several parts of the New Deal, Roosevelt threatened to ‘pack’ more justices that supported him.</a:t>
            </a:r>
          </a:p>
          <a:p>
            <a:r>
              <a:rPr lang="en-US" dirty="0" smtClean="0"/>
              <a:t>Supreme Court, after the threat, started supporting the New Deal.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Packing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Deal helped many groups in America, and these people formed the ‘New Deal Coalition’. </a:t>
            </a:r>
          </a:p>
          <a:p>
            <a:r>
              <a:rPr lang="en-US" dirty="0" smtClean="0"/>
              <a:t>African-Americans, Midwest Farmers, Industrial Workers, Unions, and liberals.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 Coalition</a:t>
            </a: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Constitution guarantees life, liberty, and the pursuit of happiness.</a:t>
            </a:r>
          </a:p>
          <a:p>
            <a:pPr lvl="1"/>
            <a:r>
              <a:rPr lang="en-US" dirty="0" smtClean="0"/>
              <a:t>But not, for example, healthcare, social security, or unemployment benefits</a:t>
            </a:r>
          </a:p>
          <a:p>
            <a:r>
              <a:rPr lang="en-US" dirty="0" smtClean="0"/>
              <a:t>A welfare state guarantees these things.</a:t>
            </a:r>
          </a:p>
          <a:p>
            <a:r>
              <a:rPr lang="en-US" dirty="0" smtClean="0"/>
              <a:t>The New Deal made the America a semi-welfare state.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Welfare State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Artists of all kinds were hit hard by the Great Depression as people focused on the essentials, food and shelter, and not on entertainment. (Through the FAP)</a:t>
            </a:r>
          </a:p>
          <a:p>
            <a:r>
              <a:rPr lang="en-US" dirty="0" smtClean="0"/>
              <a:t>Roosevelt, through the New Deal, supported struggling, but talented, artists.</a:t>
            </a:r>
          </a:p>
          <a:p>
            <a:r>
              <a:rPr lang="en-US" dirty="0" smtClean="0"/>
              <a:t>Also preserved traditional folklore by recording them.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Arts 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256</TotalTime>
  <Words>458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Vocab Terms</vt:lpstr>
      <vt:lpstr>Fireside Chat</vt:lpstr>
      <vt:lpstr>Wagner Act</vt:lpstr>
      <vt:lpstr>Fair Labor Standards Act</vt:lpstr>
      <vt:lpstr>American Federation of Labor</vt:lpstr>
      <vt:lpstr>Court Packing</vt:lpstr>
      <vt:lpstr>New Deal Coalition</vt:lpstr>
      <vt:lpstr>Welfare State</vt:lpstr>
      <vt:lpstr>Federal Arts Project</vt:lpstr>
      <vt:lpstr>Dorothea Lange</vt:lpstr>
      <vt:lpstr>John Steinback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 Terms</dc:title>
  <dc:creator>student</dc:creator>
  <cp:lastModifiedBy>student</cp:lastModifiedBy>
  <cp:revision>5</cp:revision>
  <dcterms:created xsi:type="dcterms:W3CDTF">2013-01-22T17:58:49Z</dcterms:created>
  <dcterms:modified xsi:type="dcterms:W3CDTF">2013-01-25T20:28:04Z</dcterms:modified>
</cp:coreProperties>
</file>