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3438758F-19D1-46CD-B8EB-CF4806A70AA9}" type="datetimeFigureOut">
              <a:rPr lang="en-US" smtClean="0"/>
              <a:pPr/>
              <a:t>3/11/2013</a:t>
            </a:fld>
            <a:endParaRPr lang="en-US"/>
          </a:p>
        </p:txBody>
      </p:sp>
      <p:sp>
        <p:nvSpPr>
          <p:cNvPr id="19" name="18 Marcador de pie de página"/>
          <p:cNvSpPr>
            <a:spLocks noGrp="1"/>
          </p:cNvSpPr>
          <p:nvPr>
            <p:ph type="ftr" sz="quarter" idx="11"/>
          </p:nvPr>
        </p:nvSpPr>
        <p:spPr/>
        <p:txBody>
          <a:bodyPr/>
          <a:lstStyle/>
          <a:p>
            <a:endParaRPr lang="en-US"/>
          </a:p>
        </p:txBody>
      </p:sp>
      <p:sp>
        <p:nvSpPr>
          <p:cNvPr id="27" name="26 Marcador de número de diapositiva"/>
          <p:cNvSpPr>
            <a:spLocks noGrp="1"/>
          </p:cNvSpPr>
          <p:nvPr>
            <p:ph type="sldNum" sz="quarter" idx="12"/>
          </p:nvPr>
        </p:nvSpPr>
        <p:spPr/>
        <p:txBody>
          <a:bodyPr/>
          <a:lstStyle/>
          <a:p>
            <a:fld id="{5F61844E-9B61-472C-B57A-82ACCAAD52C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438758F-19D1-46CD-B8EB-CF4806A70AA9}" type="datetimeFigureOut">
              <a:rPr lang="en-US" smtClean="0"/>
              <a:pPr/>
              <a:t>3/11/2013</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5F61844E-9B61-472C-B57A-82ACCAAD52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438758F-19D1-46CD-B8EB-CF4806A70AA9}" type="datetimeFigureOut">
              <a:rPr lang="en-US" smtClean="0"/>
              <a:pPr/>
              <a:t>3/11/2013</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5F61844E-9B61-472C-B57A-82ACCAAD52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438758F-19D1-46CD-B8EB-CF4806A70AA9}" type="datetimeFigureOut">
              <a:rPr lang="en-US" smtClean="0"/>
              <a:pPr/>
              <a:t>3/11/2013</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5F61844E-9B61-472C-B57A-82ACCAAD52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3438758F-19D1-46CD-B8EB-CF4806A70AA9}" type="datetimeFigureOut">
              <a:rPr lang="en-US" smtClean="0"/>
              <a:pPr/>
              <a:t>3/11/2013</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5F61844E-9B61-472C-B57A-82ACCAAD52C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438758F-19D1-46CD-B8EB-CF4806A70AA9}" type="datetimeFigureOut">
              <a:rPr lang="en-US" smtClean="0"/>
              <a:pPr/>
              <a:t>3/11/2013</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5F61844E-9B61-472C-B57A-82ACCAAD52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3438758F-19D1-46CD-B8EB-CF4806A70AA9}" type="datetimeFigureOut">
              <a:rPr lang="en-US" smtClean="0"/>
              <a:pPr/>
              <a:t>3/11/2013</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5F61844E-9B61-472C-B57A-82ACCAAD52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3438758F-19D1-46CD-B8EB-CF4806A70AA9}" type="datetimeFigureOut">
              <a:rPr lang="en-US" smtClean="0"/>
              <a:pPr/>
              <a:t>3/11/2013</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5F61844E-9B61-472C-B57A-82ACCAAD52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438758F-19D1-46CD-B8EB-CF4806A70AA9}" type="datetimeFigureOut">
              <a:rPr lang="en-US" smtClean="0"/>
              <a:pPr/>
              <a:t>3/11/2013</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5F61844E-9B61-472C-B57A-82ACCAAD52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438758F-19D1-46CD-B8EB-CF4806A70AA9}" type="datetimeFigureOut">
              <a:rPr lang="en-US" smtClean="0"/>
              <a:pPr/>
              <a:t>3/11/2013</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5F61844E-9B61-472C-B57A-82ACCAAD52C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3438758F-19D1-46CD-B8EB-CF4806A70AA9}" type="datetimeFigureOut">
              <a:rPr lang="en-US" smtClean="0"/>
              <a:pPr/>
              <a:t>3/11/2013</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a:xfrm>
            <a:off x="8077200" y="6356350"/>
            <a:ext cx="609600" cy="365125"/>
          </a:xfrm>
        </p:spPr>
        <p:txBody>
          <a:bodyPr/>
          <a:lstStyle/>
          <a:p>
            <a:fld id="{5F61844E-9B61-472C-B57A-82ACCAAD52C7}" type="slidenum">
              <a:rPr lang="en-US" smtClean="0"/>
              <a:pPr/>
              <a:t>‹#›</a:t>
            </a:fld>
            <a:endParaRPr lang="en-U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438758F-19D1-46CD-B8EB-CF4806A70AA9}" type="datetimeFigureOut">
              <a:rPr lang="en-US" smtClean="0"/>
              <a:pPr/>
              <a:t>3/11/2013</a:t>
            </a:fld>
            <a:endParaRPr lang="en-U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F61844E-9B61-472C-B57A-82ACCAAD52C7}" type="slidenum">
              <a:rPr lang="en-US" smtClean="0"/>
              <a:pPr/>
              <a:t>‹#›</a:t>
            </a:fld>
            <a:endParaRPr lang="en-U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n-US" dirty="0" smtClean="0"/>
              <a:t>The Cold War</a:t>
            </a:r>
            <a:endParaRPr lang="en-US" dirty="0"/>
          </a:p>
        </p:txBody>
      </p:sp>
      <p:sp>
        <p:nvSpPr>
          <p:cNvPr id="3" name="2 Subtítulo"/>
          <p:cNvSpPr>
            <a:spLocks noGrp="1"/>
          </p:cNvSpPr>
          <p:nvPr>
            <p:ph type="subTitle" idx="1"/>
          </p:nvPr>
        </p:nvSpPr>
        <p:spPr/>
        <p:txBody>
          <a:bodyPr/>
          <a:lstStyle/>
          <a:p>
            <a:r>
              <a:rPr lang="en-US" dirty="0" smtClean="0"/>
              <a:t>By: Joana </a:t>
            </a:r>
            <a:r>
              <a:rPr lang="en-US" smtClean="0"/>
              <a:t>Vivanco, </a:t>
            </a:r>
            <a:r>
              <a:rPr lang="en-US" dirty="0" err="1" smtClean="0"/>
              <a:t>Isidrio</a:t>
            </a:r>
            <a:r>
              <a:rPr lang="en-US" dirty="0" smtClean="0"/>
              <a:t> Martinez, and Miguel Garcia</a:t>
            </a:r>
          </a:p>
          <a:p>
            <a:r>
              <a:rPr lang="en-US" dirty="0" smtClean="0"/>
              <a:t>Period 3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NATO 1949</a:t>
            </a:r>
            <a:endParaRPr lang="en-US" dirty="0"/>
          </a:p>
        </p:txBody>
      </p:sp>
      <p:sp>
        <p:nvSpPr>
          <p:cNvPr id="3" name="2 Marcador de contenido"/>
          <p:cNvSpPr>
            <a:spLocks noGrp="1"/>
          </p:cNvSpPr>
          <p:nvPr>
            <p:ph idx="1"/>
          </p:nvPr>
        </p:nvSpPr>
        <p:spPr/>
        <p:txBody>
          <a:bodyPr/>
          <a:lstStyle/>
          <a:p>
            <a:r>
              <a:rPr lang="en-US" b="1" dirty="0" smtClean="0">
                <a:latin typeface="Aharoni" pitchFamily="2" charset="-79"/>
                <a:cs typeface="Aharoni" pitchFamily="2" charset="-79"/>
              </a:rPr>
              <a:t>The North Atlantic Treaty Organization </a:t>
            </a:r>
          </a:p>
          <a:p>
            <a:r>
              <a:rPr lang="en-US" b="1" dirty="0" smtClean="0">
                <a:latin typeface="Aharoni" pitchFamily="2" charset="-79"/>
                <a:cs typeface="Aharoni" pitchFamily="2" charset="-79"/>
              </a:rPr>
              <a:t>Communist Union (Soviets) </a:t>
            </a:r>
          </a:p>
          <a:p>
            <a:r>
              <a:rPr lang="en-US" dirty="0" smtClean="0">
                <a:latin typeface="Aharoni" pitchFamily="2" charset="-79"/>
                <a:cs typeface="Aharoni" pitchFamily="2" charset="-79"/>
              </a:rPr>
              <a:t>Belgium, Great Britain, Italy, Iceland, Luxembourg, United States, Canada, Netherlands, Denmark, Norway and Portugal</a:t>
            </a:r>
            <a:endParaRPr lang="en-US" b="1" dirty="0" smtClean="0">
              <a:latin typeface="Aharoni" pitchFamily="2" charset="-79"/>
              <a:cs typeface="Aharoni" pitchFamily="2" charset="-79"/>
            </a:endParaRPr>
          </a:p>
          <a:p>
            <a:r>
              <a:rPr lang="en-US" dirty="0" smtClean="0">
                <a:latin typeface="Aharoni" pitchFamily="2" charset="-79"/>
                <a:cs typeface="Aharoni" pitchFamily="2" charset="-79"/>
              </a:rPr>
              <a:t>General Dwight D. Eisenhower </a:t>
            </a:r>
            <a:endParaRPr lang="en-US" dirty="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Warsaw Pact </a:t>
            </a:r>
            <a:endParaRPr lang="en-US" dirty="0"/>
          </a:p>
        </p:txBody>
      </p:sp>
      <p:sp>
        <p:nvSpPr>
          <p:cNvPr id="3" name="2 Marcador de contenido"/>
          <p:cNvSpPr>
            <a:spLocks noGrp="1"/>
          </p:cNvSpPr>
          <p:nvPr>
            <p:ph idx="1"/>
          </p:nvPr>
        </p:nvSpPr>
        <p:spPr/>
        <p:txBody>
          <a:bodyPr>
            <a:normAutofit/>
          </a:bodyPr>
          <a:lstStyle/>
          <a:p>
            <a:r>
              <a:rPr lang="en-US" dirty="0" smtClean="0">
                <a:latin typeface="Aharoni" pitchFamily="2" charset="-79"/>
                <a:cs typeface="Aharoni" pitchFamily="2" charset="-79"/>
              </a:rPr>
              <a:t>People’s Republic of Albania, the People’s Republic of Bulgaria, the Hungarian People’s Republic, the German Democratic Republic, the Polish People’s Republic, the Rumanian People’s Republic, the Union of Soviet Socialist Republics, and the Czechoslovak Republic.</a:t>
            </a:r>
          </a:p>
          <a:p>
            <a:r>
              <a:rPr lang="en-US" dirty="0" smtClean="0">
                <a:latin typeface="Aharoni" pitchFamily="2" charset="-79"/>
                <a:cs typeface="Aharoni" pitchFamily="2" charset="-79"/>
              </a:rPr>
              <a:t>Soviets Union Control </a:t>
            </a:r>
            <a:endParaRPr lang="en-US" dirty="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SEATO</a:t>
            </a:r>
            <a:endParaRPr lang="en-US" dirty="0"/>
          </a:p>
        </p:txBody>
      </p:sp>
      <p:sp>
        <p:nvSpPr>
          <p:cNvPr id="3" name="2 Marcador de contenido"/>
          <p:cNvSpPr>
            <a:spLocks noGrp="1"/>
          </p:cNvSpPr>
          <p:nvPr>
            <p:ph idx="1"/>
          </p:nvPr>
        </p:nvSpPr>
        <p:spPr/>
        <p:txBody>
          <a:bodyPr/>
          <a:lstStyle/>
          <a:p>
            <a:r>
              <a:rPr lang="en-US" dirty="0" smtClean="0">
                <a:latin typeface="Aharoni" pitchFamily="2" charset="-79"/>
                <a:cs typeface="Aharoni" pitchFamily="2" charset="-79"/>
              </a:rPr>
              <a:t>Southeast Asia Treaty Organization</a:t>
            </a:r>
          </a:p>
          <a:p>
            <a:r>
              <a:rPr lang="en-US" dirty="0" smtClean="0">
                <a:latin typeface="Aharoni" pitchFamily="2" charset="-79"/>
                <a:cs typeface="Aharoni" pitchFamily="2" charset="-79"/>
              </a:rPr>
              <a:t>US, France, Australia, New Zealand, Pakistan, Philippines, Taiwan, and the UK </a:t>
            </a:r>
          </a:p>
          <a:p>
            <a:r>
              <a:rPr lang="en-US" dirty="0" smtClean="0">
                <a:latin typeface="Aharoni" pitchFamily="2" charset="-79"/>
                <a:cs typeface="Aharoni" pitchFamily="2" charset="-79"/>
              </a:rPr>
              <a:t>September 8, 1945 (Thailand)</a:t>
            </a:r>
            <a:endParaRPr lang="en-US" dirty="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38</a:t>
            </a:r>
            <a:r>
              <a:rPr lang="en-US" baseline="30000" dirty="0" smtClean="0"/>
              <a:t>TH</a:t>
            </a:r>
            <a:r>
              <a:rPr lang="en-US" dirty="0" smtClean="0"/>
              <a:t> Parallel</a:t>
            </a:r>
            <a:endParaRPr lang="en-US" dirty="0"/>
          </a:p>
        </p:txBody>
      </p:sp>
      <p:sp>
        <p:nvSpPr>
          <p:cNvPr id="3" name="2 Marcador de contenido"/>
          <p:cNvSpPr>
            <a:spLocks noGrp="1"/>
          </p:cNvSpPr>
          <p:nvPr>
            <p:ph idx="1"/>
          </p:nvPr>
        </p:nvSpPr>
        <p:spPr/>
        <p:txBody>
          <a:bodyPr/>
          <a:lstStyle/>
          <a:p>
            <a:r>
              <a:rPr lang="en-US" dirty="0" smtClean="0">
                <a:latin typeface="Aharoni" pitchFamily="2" charset="-79"/>
                <a:cs typeface="Aharoni" pitchFamily="2" charset="-79"/>
              </a:rPr>
              <a:t>North And South Korea</a:t>
            </a:r>
          </a:p>
          <a:p>
            <a:r>
              <a:rPr lang="en-US" dirty="0" smtClean="0">
                <a:latin typeface="Aharoni" pitchFamily="2" charset="-79"/>
                <a:cs typeface="Aharoni" pitchFamily="2" charset="-79"/>
              </a:rPr>
              <a:t>June 25, 1950</a:t>
            </a:r>
          </a:p>
          <a:p>
            <a:r>
              <a:rPr lang="en-US" dirty="0" smtClean="0">
                <a:latin typeface="Aharoni" pitchFamily="2" charset="-79"/>
                <a:cs typeface="Aharoni" pitchFamily="2" charset="-79"/>
              </a:rPr>
              <a:t>Seoul</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Douglas MacArthur</a:t>
            </a:r>
            <a:endParaRPr lang="en-US" dirty="0"/>
          </a:p>
        </p:txBody>
      </p:sp>
      <p:sp>
        <p:nvSpPr>
          <p:cNvPr id="3" name="2 Marcador de contenido"/>
          <p:cNvSpPr>
            <a:spLocks noGrp="1"/>
          </p:cNvSpPr>
          <p:nvPr>
            <p:ph idx="1"/>
          </p:nvPr>
        </p:nvSpPr>
        <p:spPr/>
        <p:txBody>
          <a:bodyPr/>
          <a:lstStyle/>
          <a:p>
            <a:r>
              <a:rPr lang="en-US" dirty="0" smtClean="0">
                <a:latin typeface="Aharoni" pitchFamily="2" charset="-79"/>
                <a:cs typeface="Aharoni" pitchFamily="2" charset="-79"/>
              </a:rPr>
              <a:t>January 26, 1880  Little Rock, Arkansas</a:t>
            </a:r>
          </a:p>
          <a:p>
            <a:r>
              <a:rPr lang="en-US" dirty="0">
                <a:latin typeface="Aharoni" pitchFamily="2" charset="-79"/>
                <a:cs typeface="Aharoni" pitchFamily="2" charset="-79"/>
              </a:rPr>
              <a:t>C</a:t>
            </a:r>
            <a:r>
              <a:rPr lang="en-US" dirty="0" smtClean="0">
                <a:latin typeface="Aharoni" pitchFamily="2" charset="-79"/>
                <a:cs typeface="Aharoni" pitchFamily="2" charset="-79"/>
              </a:rPr>
              <a:t>ommander of the UN Forces</a:t>
            </a:r>
          </a:p>
          <a:p>
            <a:r>
              <a:rPr lang="en-US" dirty="0" smtClean="0">
                <a:latin typeface="Aharoni" pitchFamily="2" charset="-79"/>
                <a:cs typeface="Aharoni" pitchFamily="2" charset="-79"/>
              </a:rPr>
              <a:t>38</a:t>
            </a:r>
            <a:r>
              <a:rPr lang="en-US" baseline="30000" dirty="0" smtClean="0">
                <a:latin typeface="Aharoni" pitchFamily="2" charset="-79"/>
                <a:cs typeface="Aharoni" pitchFamily="2" charset="-79"/>
              </a:rPr>
              <a:t>TH</a:t>
            </a:r>
            <a:r>
              <a:rPr lang="en-US" dirty="0" smtClean="0">
                <a:latin typeface="Aharoni" pitchFamily="2" charset="-79"/>
                <a:cs typeface="Aharoni" pitchFamily="2" charset="-79"/>
              </a:rPr>
              <a:t> Parallel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Capitals </a:t>
            </a:r>
            <a:endParaRPr lang="en-US" dirty="0"/>
          </a:p>
        </p:txBody>
      </p:sp>
      <p:sp>
        <p:nvSpPr>
          <p:cNvPr id="3" name="2 Marcador de contenido"/>
          <p:cNvSpPr>
            <a:spLocks noGrp="1"/>
          </p:cNvSpPr>
          <p:nvPr>
            <p:ph idx="1"/>
          </p:nvPr>
        </p:nvSpPr>
        <p:spPr/>
        <p:txBody>
          <a:bodyPr/>
          <a:lstStyle/>
          <a:p>
            <a:r>
              <a:rPr lang="en-US" dirty="0" smtClean="0">
                <a:latin typeface="Aharoni" pitchFamily="2" charset="-79"/>
                <a:cs typeface="Aharoni" pitchFamily="2" charset="-79"/>
              </a:rPr>
              <a:t>Pyongyang = North Korea</a:t>
            </a:r>
          </a:p>
          <a:p>
            <a:r>
              <a:rPr lang="en-US" dirty="0" smtClean="0">
                <a:latin typeface="Aharoni" pitchFamily="2" charset="-79"/>
                <a:cs typeface="Aharoni" pitchFamily="2" charset="-79"/>
              </a:rPr>
              <a:t>Seoul = South Korea</a:t>
            </a:r>
            <a:endParaRPr lang="en-US" dirty="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TotalTime>
  <Words>171</Words>
  <Application>Microsoft Office PowerPoint</Application>
  <PresentationFormat>On-screen Show (4:3)</PresentationFormat>
  <Paragraphs>26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Flujo</vt:lpstr>
      <vt:lpstr>The Cold War</vt:lpstr>
      <vt:lpstr>NATO 1949</vt:lpstr>
      <vt:lpstr>Warsaw Pact </vt:lpstr>
      <vt:lpstr>SEATO</vt:lpstr>
      <vt:lpstr>38TH Parallel</vt:lpstr>
      <vt:lpstr>Douglas MacArthur</vt:lpstr>
      <vt:lpstr>Capitals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Cold War</dc:title>
  <dc:creator>Usuario</dc:creator>
  <cp:lastModifiedBy>student</cp:lastModifiedBy>
  <cp:revision>5</cp:revision>
  <dcterms:created xsi:type="dcterms:W3CDTF">2013-03-08T04:27:47Z</dcterms:created>
  <dcterms:modified xsi:type="dcterms:W3CDTF">2013-03-11T17:50:47Z</dcterms:modified>
</cp:coreProperties>
</file>