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FD6739B-4922-4C66-A129-11EC2A5BDED2}" type="datetimeFigureOut">
              <a:rPr lang="en-US" smtClean="0"/>
              <a:pPr/>
              <a:t>3/11/2013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13C78A3-8958-4E38-93BF-D3728703D44C}"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D6739B-4922-4C66-A129-11EC2A5BDED2}"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C78A3-8958-4E38-93BF-D3728703D44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13C78A3-8958-4E38-93BF-D3728703D44C}"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D6739B-4922-4C66-A129-11EC2A5BDED2}"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FD6739B-4922-4C66-A129-11EC2A5BDED2}"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13C78A3-8958-4E38-93BF-D3728703D44C}"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FD6739B-4922-4C66-A129-11EC2A5BDED2}" type="datetimeFigureOut">
              <a:rPr lang="en-US" smtClean="0"/>
              <a:pPr/>
              <a:t>3/11/2013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13C78A3-8958-4E38-93BF-D3728703D44C}"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FD6739B-4922-4C66-A129-11EC2A5BDED2}"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C78A3-8958-4E38-93BF-D3728703D44C}"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FD6739B-4922-4C66-A129-11EC2A5BDED2}" type="datetimeFigureOut">
              <a:rPr lang="en-US" smtClean="0"/>
              <a:pPr/>
              <a:t>3/11/2013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13C78A3-8958-4E38-93BF-D3728703D44C}"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FD6739B-4922-4C66-A129-11EC2A5BDED2}" type="datetimeFigureOut">
              <a:rPr lang="en-US" smtClean="0"/>
              <a:pPr/>
              <a:t>3/11/2013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13C78A3-8958-4E38-93BF-D3728703D4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FD6739B-4922-4C66-A129-11EC2A5BDED2}" type="datetimeFigureOut">
              <a:rPr lang="en-US" smtClean="0"/>
              <a:pPr/>
              <a:t>3/11/2013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13C78A3-8958-4E38-93BF-D3728703D4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13C78A3-8958-4E38-93BF-D3728703D44C}"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FD6739B-4922-4C66-A129-11EC2A5BDED2}" type="datetimeFigureOut">
              <a:rPr lang="en-US" smtClean="0"/>
              <a:pPr/>
              <a:t>3/11/2013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13C78A3-8958-4E38-93BF-D3728703D44C}"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FD6739B-4922-4C66-A129-11EC2A5BDED2}" type="datetimeFigureOut">
              <a:rPr lang="en-US" smtClean="0"/>
              <a:pPr/>
              <a:t>3/11/2013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FD6739B-4922-4C66-A129-11EC2A5BDED2}" type="datetimeFigureOut">
              <a:rPr lang="en-US" smtClean="0"/>
              <a:pPr/>
              <a:t>3/11/2013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13C78A3-8958-4E38-93BF-D3728703D44C}"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400" dirty="0" smtClean="0"/>
              <a:t>Amanda Mossberg</a:t>
            </a:r>
          </a:p>
          <a:p>
            <a:r>
              <a:rPr lang="en-US" sz="2400" dirty="0" smtClean="0"/>
              <a:t>Lorena Lopez</a:t>
            </a:r>
          </a:p>
          <a:p>
            <a:r>
              <a:rPr lang="en-US" sz="2400" dirty="0" smtClean="0"/>
              <a:t>Manroop kaur </a:t>
            </a:r>
          </a:p>
        </p:txBody>
      </p:sp>
      <p:sp>
        <p:nvSpPr>
          <p:cNvPr id="2" name="Title 1"/>
          <p:cNvSpPr>
            <a:spLocks noGrp="1"/>
          </p:cNvSpPr>
          <p:nvPr>
            <p:ph type="ctrTitle"/>
          </p:nvPr>
        </p:nvSpPr>
        <p:spPr/>
        <p:txBody>
          <a:bodyPr/>
          <a:lstStyle/>
          <a:p>
            <a:r>
              <a:rPr lang="en-US" dirty="0" smtClean="0"/>
              <a:t>Key Terms and People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Containment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Containment was a United States policy using numerous strategies to prevent the spread of communism abroad.</a:t>
            </a:r>
            <a:endParaRPr lang="en-US" dirty="0"/>
          </a:p>
          <a:p>
            <a:r>
              <a:rPr lang="en-US" dirty="0" smtClean="0"/>
              <a:t>this policy was a response to a series of moves by the Soviet Union to enlarge communist influence in Eastern Europe, China, Korea, Africa , and Vietnam. It represented a middle-ground position between détente and rollback.</a:t>
            </a:r>
            <a:endParaRPr lang="en-US" dirty="0"/>
          </a:p>
          <a:p>
            <a:r>
              <a:rPr lang="en-US" dirty="0" smtClean="0"/>
              <a:t>Although President Dwight Eisenhower (1953–61) toyed with the rival doctrine of rollback, he refused to intervene in the Hungarian Uprising of 1956. President Lyndon Johnson (1963–69) cited containment as a justification for his policies in Vietnam.</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Truman doctrine</a:t>
            </a:r>
            <a:endParaRPr lang="en-US" dirty="0"/>
          </a:p>
        </p:txBody>
      </p:sp>
      <p:sp>
        <p:nvSpPr>
          <p:cNvPr id="3" name="Content Placeholder 2"/>
          <p:cNvSpPr>
            <a:spLocks noGrp="1"/>
          </p:cNvSpPr>
          <p:nvPr>
            <p:ph sz="quarter" idx="1"/>
          </p:nvPr>
        </p:nvSpPr>
        <p:spPr/>
        <p:txBody>
          <a:bodyPr>
            <a:normAutofit fontScale="70000" lnSpcReduction="20000"/>
          </a:bodyPr>
          <a:lstStyle/>
          <a:p>
            <a:endParaRPr lang="en-US" dirty="0" smtClean="0"/>
          </a:p>
          <a:p>
            <a:r>
              <a:rPr lang="en-US" dirty="0" smtClean="0"/>
              <a:t>On March 12, 1947, in an address to Congress, President Harry S. Truman declared it to be the foreign policy of the United States to assist any country whose stability was threatened by communism. His initial request was specifically for $400 million to assist both Greece and Turkey, which Congress approved. The Truman Doctrine was followed by the Marshall Plan later that year. </a:t>
            </a:r>
          </a:p>
          <a:p>
            <a:r>
              <a:rPr lang="en-US" dirty="0" smtClean="0"/>
              <a:t> Undersecretary of State Dean Acheson met with members of Congress to explain the gravity of the situation. At that meeting, Acheson presented the idea that would later become known as the Domino Theory, which held that when one nation falls to communism, neighboring states are weakened and eventually fall themselves. </a:t>
            </a:r>
          </a:p>
          <a:p>
            <a:r>
              <a:rPr lang="en-US" dirty="0" smtClean="0"/>
              <a:t>The legislators were sufficiently concerned, but they wanted Truman to present his message to the American people. Truman agreed to address a joint session of Congress, which would be nationally broadcast.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YALTA</a:t>
            </a:r>
            <a:endParaRPr lang="en-US" dirty="0"/>
          </a:p>
        </p:txBody>
      </p:sp>
      <p:sp>
        <p:nvSpPr>
          <p:cNvPr id="3" name="Content Placeholder 2"/>
          <p:cNvSpPr>
            <a:spLocks noGrp="1"/>
          </p:cNvSpPr>
          <p:nvPr>
            <p:ph sz="quarter" idx="1"/>
          </p:nvPr>
        </p:nvSpPr>
        <p:spPr/>
        <p:txBody>
          <a:bodyPr/>
          <a:lstStyle/>
          <a:p>
            <a:r>
              <a:rPr lang="en-US" dirty="0" smtClean="0"/>
              <a:t>At the Yalta Conference the big three decided that </a:t>
            </a:r>
            <a:r>
              <a:rPr lang="en-US" dirty="0" err="1"/>
              <a:t>P</a:t>
            </a:r>
            <a:r>
              <a:rPr lang="en-US" dirty="0" err="1" smtClean="0"/>
              <a:t>oland,Bulgaria,and</a:t>
            </a:r>
            <a:r>
              <a:rPr lang="en-US" dirty="0" smtClean="0"/>
              <a:t> </a:t>
            </a:r>
            <a:r>
              <a:rPr lang="en-US" dirty="0" err="1"/>
              <a:t>R</a:t>
            </a:r>
            <a:r>
              <a:rPr lang="en-US" dirty="0" err="1" smtClean="0"/>
              <a:t>omonia</a:t>
            </a:r>
            <a:r>
              <a:rPr lang="en-US" dirty="0" smtClean="0"/>
              <a:t> would have free elections</a:t>
            </a:r>
          </a:p>
          <a:p>
            <a:r>
              <a:rPr lang="en-US" dirty="0" smtClean="0"/>
              <a:t>Stalin later broke his promise </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Poland </a:t>
            </a:r>
            <a:endParaRPr lang="en-US" dirty="0"/>
          </a:p>
        </p:txBody>
      </p:sp>
      <p:sp>
        <p:nvSpPr>
          <p:cNvPr id="3" name="Content Placeholder 2"/>
          <p:cNvSpPr>
            <a:spLocks noGrp="1"/>
          </p:cNvSpPr>
          <p:nvPr>
            <p:ph sz="quarter" idx="1"/>
          </p:nvPr>
        </p:nvSpPr>
        <p:spPr/>
        <p:txBody>
          <a:bodyPr>
            <a:normAutofit/>
          </a:bodyPr>
          <a:lstStyle/>
          <a:p>
            <a:r>
              <a:rPr lang="en-US" dirty="0"/>
              <a:t>Was moved </a:t>
            </a:r>
            <a:r>
              <a:rPr lang="en-US" dirty="0" smtClean="0"/>
              <a:t>West</a:t>
            </a:r>
          </a:p>
          <a:p>
            <a:r>
              <a:rPr lang="en-US" dirty="0" smtClean="0"/>
              <a:t>German </a:t>
            </a:r>
            <a:r>
              <a:rPr lang="en-US" dirty="0"/>
              <a:t>territory &amp; losing land to </a:t>
            </a:r>
            <a:r>
              <a:rPr lang="en-US" dirty="0" smtClean="0"/>
              <a:t>Russia</a:t>
            </a:r>
          </a:p>
          <a:p>
            <a:r>
              <a:rPr lang="en-US" dirty="0" smtClean="0"/>
              <a:t>Was </a:t>
            </a:r>
            <a:r>
              <a:rPr lang="en-US" dirty="0"/>
              <a:t>a satellite state of </a:t>
            </a:r>
            <a:r>
              <a:rPr lang="en-US" dirty="0" smtClean="0"/>
              <a:t>USSR</a:t>
            </a:r>
          </a:p>
          <a:p>
            <a:r>
              <a:rPr lang="en-US" dirty="0" smtClean="0"/>
              <a:t>Member </a:t>
            </a:r>
            <a:r>
              <a:rPr lang="en-US" dirty="0"/>
              <a:t>of Warsaw </a:t>
            </a:r>
            <a:r>
              <a:rPr lang="en-US" dirty="0" smtClean="0"/>
              <a:t>Pact</a:t>
            </a:r>
          </a:p>
          <a:p>
            <a:r>
              <a:rPr lang="en-US" dirty="0" smtClean="0"/>
              <a:t>Rebuilt </a:t>
            </a:r>
            <a:r>
              <a:rPr lang="en-US" dirty="0"/>
              <a:t>but was never as prosperous as Western </a:t>
            </a:r>
            <a:r>
              <a:rPr lang="en-US" dirty="0" smtClean="0"/>
              <a:t>Europe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Marshall Plan</a:t>
            </a:r>
            <a:endParaRPr lang="en-US" dirty="0"/>
          </a:p>
        </p:txBody>
      </p:sp>
      <p:sp>
        <p:nvSpPr>
          <p:cNvPr id="3" name="Content Placeholder 2"/>
          <p:cNvSpPr>
            <a:spLocks noGrp="1"/>
          </p:cNvSpPr>
          <p:nvPr>
            <p:ph sz="quarter" idx="1"/>
          </p:nvPr>
        </p:nvSpPr>
        <p:spPr/>
        <p:txBody>
          <a:bodyPr/>
          <a:lstStyle/>
          <a:p>
            <a:r>
              <a:rPr lang="en-US" dirty="0" smtClean="0"/>
              <a:t>Also known as the recovery plan, 1947</a:t>
            </a:r>
          </a:p>
          <a:p>
            <a:r>
              <a:rPr lang="en-US" dirty="0" smtClean="0"/>
              <a:t>Designed to boost the economies of western European countries </a:t>
            </a:r>
          </a:p>
          <a:p>
            <a:r>
              <a:rPr lang="en-US" dirty="0" smtClean="0"/>
              <a:t>Financial aid and other initiatives sponsored by the US</a:t>
            </a:r>
          </a:p>
          <a:p>
            <a:r>
              <a:rPr lang="en-US" dirty="0" smtClean="0"/>
              <a:t>Plan was also meant to prevent communism from gaining stronghold in war torn countries</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 Curtain</a:t>
            </a:r>
            <a:endParaRPr lang="en-US" dirty="0"/>
          </a:p>
        </p:txBody>
      </p:sp>
      <p:sp>
        <p:nvSpPr>
          <p:cNvPr id="3" name="Content Placeholder 2"/>
          <p:cNvSpPr>
            <a:spLocks noGrp="1"/>
          </p:cNvSpPr>
          <p:nvPr>
            <p:ph sz="quarter" idx="1"/>
          </p:nvPr>
        </p:nvSpPr>
        <p:spPr/>
        <p:txBody>
          <a:bodyPr/>
          <a:lstStyle/>
          <a:p>
            <a:r>
              <a:rPr lang="en-US" dirty="0" smtClean="0"/>
              <a:t>1945-1991</a:t>
            </a:r>
          </a:p>
          <a:p>
            <a:r>
              <a:rPr lang="en-US" dirty="0" smtClean="0"/>
              <a:t>The boundary that separated the Warsaw Pact counties from the NATO countries</a:t>
            </a:r>
          </a:p>
          <a:p>
            <a:r>
              <a:rPr lang="en-US" dirty="0" smtClean="0"/>
              <a:t>East of the curtain were the countries connected to or influenced by former Soviet Union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53</TotalTime>
  <Words>389</Words>
  <Application>Microsoft Office PowerPoint</Application>
  <PresentationFormat>On-screen Show (4:3)</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Key Terms and People </vt:lpstr>
      <vt:lpstr>Containment</vt:lpstr>
      <vt:lpstr>Truman doctrine</vt:lpstr>
      <vt:lpstr>YALTA</vt:lpstr>
      <vt:lpstr>Poland </vt:lpstr>
      <vt:lpstr>Marshall Plan</vt:lpstr>
      <vt:lpstr>Iron Curtain</vt:lpstr>
    </vt:vector>
  </TitlesOfParts>
  <Company>AVUHSD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dc:creator>
  <cp:lastModifiedBy>student</cp:lastModifiedBy>
  <cp:revision>2</cp:revision>
  <dcterms:created xsi:type="dcterms:W3CDTF">2013-03-08T18:02:43Z</dcterms:created>
  <dcterms:modified xsi:type="dcterms:W3CDTF">2013-03-11T17:40:12Z</dcterms:modified>
</cp:coreProperties>
</file>