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94DC-EDAE-4590-B5DD-0CA34E97B6FE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90CEDAD-6E68-4B23-8A53-E749EA35BB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94DC-EDAE-4590-B5DD-0CA34E97B6FE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EDAD-6E68-4B23-8A53-E749EA35BB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94DC-EDAE-4590-B5DD-0CA34E97B6FE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EDAD-6E68-4B23-8A53-E749EA35BB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94DC-EDAE-4590-B5DD-0CA34E97B6FE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EDAD-6E68-4B23-8A53-E749EA35BB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94DC-EDAE-4590-B5DD-0CA34E97B6FE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90CEDAD-6E68-4B23-8A53-E749EA35BB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94DC-EDAE-4590-B5DD-0CA34E97B6FE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EDAD-6E68-4B23-8A53-E749EA35BB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94DC-EDAE-4590-B5DD-0CA34E97B6FE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EDAD-6E68-4B23-8A53-E749EA35BB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94DC-EDAE-4590-B5DD-0CA34E97B6FE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EDAD-6E68-4B23-8A53-E749EA35BB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94DC-EDAE-4590-B5DD-0CA34E97B6FE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EDAD-6E68-4B23-8A53-E749EA35BB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94DC-EDAE-4590-B5DD-0CA34E97B6FE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EDAD-6E68-4B23-8A53-E749EA35BB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94DC-EDAE-4590-B5DD-0CA34E97B6FE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90CEDAD-6E68-4B23-8A53-E749EA35BB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AAF94DC-EDAE-4590-B5DD-0CA34E97B6FE}" type="datetimeFigureOut">
              <a:rPr lang="en-US" smtClean="0"/>
              <a:pPr/>
              <a:t>5/24/2013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90CEDAD-6E68-4B23-8A53-E749EA35BB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Tyler </a:t>
            </a:r>
            <a:r>
              <a:rPr lang="en-US" dirty="0" err="1" smtClean="0"/>
              <a:t>Gemora</a:t>
            </a:r>
            <a:r>
              <a:rPr lang="en-US" dirty="0" smtClean="0"/>
              <a:t>, Cedric McCray, </a:t>
            </a:r>
            <a:r>
              <a:rPr lang="en-US" dirty="0" err="1" smtClean="0"/>
              <a:t>Makaya</a:t>
            </a:r>
            <a:r>
              <a:rPr lang="en-US" dirty="0" smtClean="0"/>
              <a:t> Householder, </a:t>
            </a:r>
            <a:r>
              <a:rPr lang="en-US" dirty="0" err="1" smtClean="0"/>
              <a:t>Quade</a:t>
            </a:r>
            <a:r>
              <a:rPr lang="en-US" smtClean="0"/>
              <a:t> Johnson, JOHNNY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Individual Rights and the Right to Privacy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Before the Griswold v. Connecticut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The state of Connecticut had banned the sale and use of contraceptives (birth control) in 1879.</a:t>
            </a:r>
          </a:p>
          <a:p>
            <a:r>
              <a:rPr lang="en-US" dirty="0" smtClean="0"/>
              <a:t>Women were sick of getting pregnant so they turned to contraceptives to prevent pregnancy.</a:t>
            </a:r>
          </a:p>
          <a:p>
            <a:r>
              <a:rPr lang="en-US" dirty="0" smtClean="0"/>
              <a:t>When they were charged breaking the law, they took the matter to court. They argued that the outlaw of contraceptives was breaking their right to privacy.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228600"/>
            <a:ext cx="8534400" cy="632460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During the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Warren Court was the court when this case was introduced.</a:t>
            </a:r>
          </a:p>
          <a:p>
            <a:r>
              <a:rPr lang="en-US" dirty="0" smtClean="0"/>
              <a:t>They deemed that even though the “right to privacy” was not directly in the Constitution, it implied that everyone has a right to privacy.</a:t>
            </a:r>
          </a:p>
          <a:p>
            <a:r>
              <a:rPr lang="en-US" dirty="0" smtClean="0"/>
              <a:t>The law banning contraceptives was repealed.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381000"/>
            <a:ext cx="8534400" cy="617220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the Griswold v. Connecticut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People freely used contraceptives after the case, however, these methods do not prevent pregnancy 100% of the time. This led to the issue of abortions.</a:t>
            </a:r>
          </a:p>
          <a:p>
            <a:r>
              <a:rPr lang="en-US" dirty="0" smtClean="0"/>
              <a:t>People turned to abortions which were illegal at the time. </a:t>
            </a:r>
          </a:p>
          <a:p>
            <a:r>
              <a:rPr lang="en-US" dirty="0" smtClean="0"/>
              <a:t>Women had illegal abortions done and it posed a serious threat to them  because often times it was done very crudely and without equipment. </a:t>
            </a:r>
          </a:p>
          <a:p>
            <a:r>
              <a:rPr lang="en-US" dirty="0" smtClean="0"/>
              <a:t>Pretty soon abortion was legalized, but the court ruled that it will be regulated in terms of when a person can get an abortion. </a:t>
            </a:r>
          </a:p>
          <a:p>
            <a:r>
              <a:rPr lang="en-US" dirty="0" smtClean="0"/>
              <a:t>The Griswold v. Connecticut case paved the way for the right to privacy and more freedom for women.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457200"/>
            <a:ext cx="8305800" cy="579120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</TotalTime>
  <Words>260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Equity</vt:lpstr>
      <vt:lpstr>Individual Rights and the Right to Privacy</vt:lpstr>
      <vt:lpstr>Before the Griswold v. Connecticut Case</vt:lpstr>
      <vt:lpstr>During the Case</vt:lpstr>
      <vt:lpstr>After the Griswold v. Connecticut Case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Individual Rights and the Right to Privacy</dc:title>
  <dc:creator>Johnny</dc:creator>
  <cp:lastModifiedBy>student</cp:lastModifiedBy>
  <cp:revision>3</cp:revision>
  <dcterms:created xsi:type="dcterms:W3CDTF">2013-05-22T16:00:18Z</dcterms:created>
  <dcterms:modified xsi:type="dcterms:W3CDTF">2013-05-24T17:00:10Z</dcterms:modified>
</cp:coreProperties>
</file>