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A66C7-8DA3-47BE-B54B-5E80A24D9AF4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B5194-BCD9-412C-AEC7-745D596DB9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B5194-BCD9-412C-AEC7-745D596DB9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CD486B-C940-413B-8B5A-85A1D6EBAC58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C0DA8C-027B-49A1-B75F-1F61F7F24BF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    </a:t>
            </a:r>
            <a:r>
              <a:rPr lang="en-US" sz="8000" dirty="0" smtClean="0">
                <a:latin typeface="Juice ITC" pitchFamily="82" charset="0"/>
              </a:rPr>
              <a:t>Terms #1</a:t>
            </a:r>
            <a:endParaRPr lang="en-US" sz="8000" dirty="0">
              <a:latin typeface="Juice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816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Megan Haddad</a:t>
            </a:r>
          </a:p>
          <a:p>
            <a:r>
              <a:rPr lang="en-US" dirty="0" smtClean="0"/>
              <a:t>Emily </a:t>
            </a:r>
            <a:r>
              <a:rPr lang="en-US" dirty="0" err="1" smtClean="0"/>
              <a:t>Lepas</a:t>
            </a:r>
            <a:endParaRPr lang="en-US" dirty="0" smtClean="0"/>
          </a:p>
          <a:p>
            <a:r>
              <a:rPr lang="en-US" dirty="0" smtClean="0"/>
              <a:t>Sarah </a:t>
            </a:r>
            <a:r>
              <a:rPr lang="en-US" dirty="0" err="1" smtClean="0"/>
              <a:t>Pramono</a:t>
            </a:r>
            <a:endParaRPr lang="en-US" dirty="0" smtClean="0"/>
          </a:p>
          <a:p>
            <a:r>
              <a:rPr lang="en-US" dirty="0" smtClean="0"/>
              <a:t>Kellie Hall</a:t>
            </a:r>
          </a:p>
          <a:p>
            <a:r>
              <a:rPr lang="en-US" dirty="0" smtClean="0"/>
              <a:t>Cassandra </a:t>
            </a:r>
            <a:r>
              <a:rPr lang="en-US" dirty="0" err="1" smtClean="0"/>
              <a:t>Quijada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Juice ITC" pitchFamily="82" charset="0"/>
              </a:rPr>
              <a:t>1960 Election: Nixon and Kennedy</a:t>
            </a:r>
            <a:endParaRPr lang="en-US" sz="6600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democratic candidate was John F. Kennedy and the republican candidate was Richard M. Nixon</a:t>
            </a:r>
          </a:p>
          <a:p>
            <a:r>
              <a:rPr lang="en-US" dirty="0" smtClean="0"/>
              <a:t>Both candidates believed in foreign affairs, the fight against communism, and civil rights.</a:t>
            </a:r>
          </a:p>
          <a:p>
            <a:r>
              <a:rPr lang="en-US" dirty="0" smtClean="0"/>
              <a:t>Kennedy seemed more involved with current issues and liked to discuss the Civil Right’s Movement, while Nixon didn’t really bring up many of these topics.</a:t>
            </a:r>
          </a:p>
          <a:p>
            <a:r>
              <a:rPr lang="en-US" dirty="0" smtClean="0"/>
              <a:t>The election was close, but Kennedy ended up winning.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Juice ITC" pitchFamily="82" charset="0"/>
              </a:rPr>
              <a:t>First Televised Debate</a:t>
            </a:r>
            <a:endParaRPr lang="en-US" sz="7200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Nixon and Kennedy</a:t>
            </a:r>
          </a:p>
          <a:p>
            <a:r>
              <a:rPr lang="en-US" dirty="0" smtClean="0"/>
              <a:t>Nixon refused to wear makeup and looked exhausted</a:t>
            </a:r>
          </a:p>
          <a:p>
            <a:r>
              <a:rPr lang="en-US" dirty="0" smtClean="0"/>
              <a:t>Kennedy was relaxed and charming</a:t>
            </a:r>
          </a:p>
          <a:p>
            <a:r>
              <a:rPr lang="en-US" dirty="0" smtClean="0"/>
              <a:t>Those who listened to the radio debate pegged Nixon as the winner, but Americans who watched the televised debate declared Kennedy the clear winner</a:t>
            </a:r>
          </a:p>
          <a:p>
            <a:r>
              <a:rPr lang="en-US" dirty="0" smtClean="0"/>
              <a:t>It is said that the debate won Kennedy the 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Juice ITC" pitchFamily="82" charset="0"/>
              </a:rPr>
              <a:t>I</a:t>
            </a:r>
            <a:r>
              <a:rPr lang="en-US" dirty="0" smtClean="0">
                <a:latin typeface="Juice ITC" pitchFamily="82" charset="0"/>
              </a:rPr>
              <a:t>nitiatives of the Kennedy administration</a:t>
            </a:r>
            <a:endParaRPr lang="en-US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/>
              <a:t>Domestic reforms:</a:t>
            </a:r>
          </a:p>
          <a:p>
            <a:r>
              <a:rPr lang="en-US" sz="2300" dirty="0" smtClean="0"/>
              <a:t>Kennedy’s New Frontier plan aimed at improving the economy, fighting racial discrimination, and exploring space.</a:t>
            </a:r>
          </a:p>
          <a:p>
            <a:r>
              <a:rPr lang="en-US" sz="2300" dirty="0" smtClean="0"/>
              <a:t>Kennedy tried stimulating the economy by: </a:t>
            </a:r>
          </a:p>
          <a:p>
            <a:pPr lvl="1"/>
            <a:r>
              <a:rPr lang="en-US" sz="2300" dirty="0" smtClean="0"/>
              <a:t>proposing tax credits to encourage business</a:t>
            </a:r>
          </a:p>
          <a:p>
            <a:pPr lvl="1"/>
            <a:r>
              <a:rPr lang="en-US" sz="2300" dirty="0" smtClean="0"/>
              <a:t>Increasing military spending to create new jobs</a:t>
            </a:r>
          </a:p>
          <a:p>
            <a:pPr lvl="1"/>
            <a:r>
              <a:rPr lang="en-US" sz="2300" dirty="0" smtClean="0"/>
              <a:t>Accepted the concept of deficit spending</a:t>
            </a:r>
          </a:p>
          <a:p>
            <a:pPr lvl="1"/>
            <a:r>
              <a:rPr lang="en-US" sz="2300" dirty="0" smtClean="0"/>
              <a:t>Having dramatic middle class tax cuts and taxing the wealthier</a:t>
            </a:r>
          </a:p>
          <a:p>
            <a:r>
              <a:rPr lang="en-US" sz="2300" dirty="0" smtClean="0"/>
              <a:t>At first Kennedy took a passive approach on the civil rights movement, but later approached the problem directly by proposing new bills that ended discrimination</a:t>
            </a:r>
          </a:p>
          <a:p>
            <a:endParaRPr lang="en-US" sz="2000" dirty="0" smtClean="0"/>
          </a:p>
          <a:p>
            <a:pPr>
              <a:buNone/>
            </a:pPr>
            <a:endParaRPr lang="en-US" sz="22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Juice ITC" pitchFamily="82" charset="0"/>
              </a:rPr>
              <a:t>Initiatives of the Kennedy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/>
              <a:t>International involvement</a:t>
            </a:r>
          </a:p>
          <a:p>
            <a:r>
              <a:rPr lang="en-US" sz="2500" dirty="0" smtClean="0"/>
              <a:t>The Peace Corps is created in 1961 to send American volunteers around the world to assist developing countries by providing technical, health, and educational services.</a:t>
            </a:r>
          </a:p>
          <a:p>
            <a:r>
              <a:rPr lang="en-US" sz="2500" dirty="0" smtClean="0"/>
              <a:t>Kennedy responds to any communist threat, like the Cuban Missile Crisis, and builds the nation’s army so that it would be prepared to fight any type of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Juice ITC" pitchFamily="82" charset="0"/>
              </a:rPr>
              <a:t>Bay of Pigs Invasion</a:t>
            </a:r>
            <a:endParaRPr lang="en-US" sz="7200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turn of Cuba to communism scared many Americans</a:t>
            </a:r>
          </a:p>
          <a:p>
            <a:r>
              <a:rPr lang="en-US" dirty="0" smtClean="0"/>
              <a:t>During his Presidency, Eisenhower had begun to organize an undercover CIA operation to train Cuban refugees and send them back in to retake the island</a:t>
            </a:r>
            <a:endParaRPr lang="en-US" dirty="0"/>
          </a:p>
          <a:p>
            <a:r>
              <a:rPr lang="en-US" dirty="0" smtClean="0"/>
              <a:t>Kennedy became President before the operation was put in motion</a:t>
            </a:r>
          </a:p>
          <a:p>
            <a:r>
              <a:rPr lang="en-US" dirty="0" smtClean="0"/>
              <a:t>Under pressure from the CIA and his brother, Kennedy authorized the invasion, but withdrew the air support</a:t>
            </a:r>
          </a:p>
          <a:p>
            <a:r>
              <a:rPr lang="en-US" dirty="0" smtClean="0"/>
              <a:t>The operation was a complete failure, and all but 300 of the 1,400 invaders were either killed or captured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Juice ITC" pitchFamily="82" charset="0"/>
              </a:rPr>
              <a:t>Cuban Missile Crisis</a:t>
            </a:r>
            <a:endParaRPr lang="en-US" sz="7200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August and September of 1962, the United States Intelligence discovered that the Soviet Union was building nuclear missile sites in Cuba</a:t>
            </a:r>
          </a:p>
          <a:p>
            <a:r>
              <a:rPr lang="en-US" dirty="0" smtClean="0"/>
              <a:t>Major east coast cities and the Panama Canal were in range of the missiles</a:t>
            </a:r>
          </a:p>
          <a:p>
            <a:r>
              <a:rPr lang="en-US" dirty="0" smtClean="0"/>
              <a:t>Kennedy demanded to have the missiles removed and approved a naval blockade of Cuba to prevent the Soviets from completing the bases</a:t>
            </a:r>
          </a:p>
          <a:p>
            <a:r>
              <a:rPr lang="en-US" dirty="0" smtClean="0"/>
              <a:t>Kennedy said he would remove American missiles from Turkey and Italy if the Soviets removed theirs from Cuba</a:t>
            </a:r>
          </a:p>
          <a:p>
            <a:r>
              <a:rPr lang="en-US" dirty="0" smtClean="0"/>
              <a:t>The Soviets agreed and in 1963 the U.S., U.S.S.R., and Great Britain signed the Nuclear Test Ban Treaty which would end aboveground nuclear tests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Juice ITC" pitchFamily="82" charset="0"/>
              </a:rPr>
              <a:t>Space Race</a:t>
            </a:r>
            <a:endParaRPr lang="en-US" sz="7200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Competition between the USSR and the United States to develop technology to successfully land on the moon</a:t>
            </a:r>
          </a:p>
          <a:p>
            <a:r>
              <a:rPr lang="en-US" dirty="0" smtClean="0"/>
              <a:t>The Launch of the Soviet Union’s Sputnik 1 in 1957 made the Americans question their technology and see they were behind</a:t>
            </a:r>
          </a:p>
          <a:p>
            <a:r>
              <a:rPr lang="en-US" dirty="0" smtClean="0"/>
              <a:t>NASA was created shortly after in 1958</a:t>
            </a:r>
          </a:p>
          <a:p>
            <a:r>
              <a:rPr lang="en-US" dirty="0" smtClean="0"/>
              <a:t>May of 1961 NASA put astronaut Alan Shepard into a suborbital space flight aboard the Project Mercury Space Capsule Freedom 7</a:t>
            </a:r>
          </a:p>
          <a:p>
            <a:r>
              <a:rPr lang="en-US" dirty="0" smtClean="0"/>
              <a:t>July 1969, Neil Armstrong was the first man to step on the moon and accomplished Kennedy’s hopes of winning the space race.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Juice ITC" pitchFamily="82" charset="0"/>
              </a:rPr>
              <a:t>Assassination of Kennedy</a:t>
            </a:r>
            <a:endParaRPr lang="en-US" sz="6600" dirty="0">
              <a:latin typeface="Juice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Kennedy was campaigning in Texas, riding through the streets in an open air car.</a:t>
            </a:r>
          </a:p>
          <a:p>
            <a:r>
              <a:rPr lang="en-US" dirty="0" smtClean="0"/>
              <a:t>The assassin, Lee Harvey Oswald, fired three times</a:t>
            </a:r>
          </a:p>
          <a:p>
            <a:r>
              <a:rPr lang="en-US" dirty="0" smtClean="0"/>
              <a:t>The Warren Commission was a government team assigned to investigate the assassination; they named Oswald “the lone killer”</a:t>
            </a:r>
          </a:p>
          <a:p>
            <a:r>
              <a:rPr lang="en-US" dirty="0" smtClean="0"/>
              <a:t>Many conspiracy theories have arisen in regards to the assassination, including one that blamed the mafia</a:t>
            </a:r>
          </a:p>
          <a:p>
            <a:r>
              <a:rPr lang="en-US" dirty="0" smtClean="0"/>
              <a:t>Lee Harvey Oswald was killed in jail before he could be questioned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665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    Terms #1</vt:lpstr>
      <vt:lpstr>1960 Election: Nixon and Kennedy</vt:lpstr>
      <vt:lpstr>First Televised Debate</vt:lpstr>
      <vt:lpstr>Initiatives of the Kennedy administration</vt:lpstr>
      <vt:lpstr>Initiatives of the Kennedy administration</vt:lpstr>
      <vt:lpstr>Bay of Pigs Invasion</vt:lpstr>
      <vt:lpstr>Cuban Missile Crisis</vt:lpstr>
      <vt:lpstr>Space Race</vt:lpstr>
      <vt:lpstr>Assassination of Kennedy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Terms #1</dc:title>
  <dc:creator>student</dc:creator>
  <cp:lastModifiedBy>student</cp:lastModifiedBy>
  <cp:revision>10</cp:revision>
  <dcterms:created xsi:type="dcterms:W3CDTF">2013-05-21T17:40:27Z</dcterms:created>
  <dcterms:modified xsi:type="dcterms:W3CDTF">2013-05-24T17:13:16Z</dcterms:modified>
</cp:coreProperties>
</file>