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2" r:id="rId4"/>
    <p:sldId id="263" r:id="rId5"/>
    <p:sldId id="264" r:id="rId6"/>
    <p:sldId id="257" r:id="rId7"/>
    <p:sldId id="265" r:id="rId8"/>
    <p:sldId id="259" r:id="rId9"/>
    <p:sldId id="261" r:id="rId10"/>
    <p:sldId id="258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C0BF43E-B77D-428F-96F1-31DA59B4D59D}" type="datetimeFigureOut">
              <a:rPr lang="en-US" smtClean="0"/>
              <a:pPr/>
              <a:t>5/24/2013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29EA5E0-6CB9-4B02-8B71-91D815EE7FD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 Terms #2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By: </a:t>
            </a:r>
            <a:r>
              <a:rPr lang="en-US" sz="2400" dirty="0" smtClean="0"/>
              <a:t>Andrew O.</a:t>
            </a:r>
          </a:p>
          <a:p>
            <a:r>
              <a:rPr lang="en-US" sz="2400" dirty="0" smtClean="0"/>
              <a:t> Brianna T.</a:t>
            </a:r>
          </a:p>
          <a:p>
            <a:r>
              <a:rPr lang="en-US" sz="2400" dirty="0" smtClean="0"/>
              <a:t>Lisa V.</a:t>
            </a:r>
          </a:p>
          <a:p>
            <a:r>
              <a:rPr lang="en-US" sz="2400" dirty="0" smtClean="0"/>
              <a:t> Kassi</a:t>
            </a:r>
          </a:p>
          <a:p>
            <a:r>
              <a:rPr lang="en-US" sz="2400" dirty="0" smtClean="0"/>
              <a:t> Timothy S.</a:t>
            </a:r>
          </a:p>
          <a:p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Griswold v. Connecticut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Ruled the state’s ban on the use of contraceptives violated the right to marital privacy.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Miranda . Arizona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Government authorities need to inform individuals of their Fifth Amendment constitutional rights prior to an interrogation following an arrest.</a:t>
            </a:r>
          </a:p>
          <a:p>
            <a:r>
              <a:rPr lang="en-US" dirty="0" smtClean="0"/>
              <a:t>“Miranda Rights”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 Johnson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Introduced Medicare and Medicaid</a:t>
            </a:r>
          </a:p>
          <a:p>
            <a:r>
              <a:rPr lang="en-US" dirty="0" smtClean="0"/>
              <a:t>Focused on voters rights and Racial equality</a:t>
            </a:r>
          </a:p>
          <a:p>
            <a:r>
              <a:rPr lang="en-US" dirty="0" smtClean="0"/>
              <a:t>Cut back on social improvements during Vietnam war</a:t>
            </a:r>
          </a:p>
          <a:p>
            <a:r>
              <a:rPr lang="en-US" dirty="0" smtClean="0"/>
              <a:t>Improved education to combat poverty</a:t>
            </a:r>
          </a:p>
          <a:p>
            <a:r>
              <a:rPr lang="en-US" dirty="0" smtClean="0"/>
              <a:t>Improved over all domestic lifestyles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Society: War on Poverty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Johnson was appalled by the 19% poverty rate in America</a:t>
            </a:r>
          </a:p>
          <a:p>
            <a:r>
              <a:rPr lang="en-US" dirty="0" smtClean="0"/>
              <a:t>He Initiated programs to help under privileged children to get an education</a:t>
            </a:r>
          </a:p>
          <a:p>
            <a:r>
              <a:rPr lang="en-US" dirty="0" smtClean="0"/>
              <a:t>He believed that if you had the younger generation of poverty to get an education they could get a Job that would pull them out of poverty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Great Society: Nationality Act of 1964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Abolished National Origins Quotas</a:t>
            </a:r>
          </a:p>
          <a:p>
            <a:r>
              <a:rPr lang="en-US" dirty="0" smtClean="0"/>
              <a:t>Instead focused on Skills and relations in America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Escalation of the Vietnam War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Their was an attack on an American fleet in the Tonkin Gulf</a:t>
            </a:r>
          </a:p>
          <a:p>
            <a:r>
              <a:rPr lang="en-US" dirty="0" smtClean="0"/>
              <a:t>Within hours Johnson ordered the first airstrikes on North Vietnam</a:t>
            </a:r>
          </a:p>
          <a:p>
            <a:r>
              <a:rPr lang="en-US" dirty="0" smtClean="0"/>
              <a:t>August 7</a:t>
            </a:r>
            <a:r>
              <a:rPr lang="en-US" baseline="30000" dirty="0" smtClean="0"/>
              <a:t>th</a:t>
            </a:r>
            <a:r>
              <a:rPr lang="en-US" dirty="0" smtClean="0"/>
              <a:t> Congress passed the Tonkin Gulf Resolution that gave Johnson the power to take “all necessary measures” to stop aggression</a:t>
            </a:r>
          </a:p>
          <a:p>
            <a:r>
              <a:rPr lang="en-US" dirty="0" smtClean="0"/>
              <a:t>Johnson took this as permission to start large scale war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Medicare/Medicaid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Created in 1965 to provide people over the age of 65 with health care.</a:t>
            </a:r>
          </a:p>
          <a:p>
            <a:r>
              <a:rPr lang="en-US" dirty="0" smtClean="0"/>
              <a:t>It was modeled on the private insurance system.</a:t>
            </a:r>
          </a:p>
          <a:p>
            <a:r>
              <a:rPr lang="en-US" dirty="0" smtClean="0"/>
              <a:t>This has helped improve the health and longer life of older Americans.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Gideon v. Wainwright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</a:t>
            </a:r>
            <a:r>
              <a:rPr lang="en-US" sz="2800" dirty="0" smtClean="0"/>
              <a:t>held that the right of an indigent defendant to appointed counsel is a fundamental right, essential to a fair trial. </a:t>
            </a:r>
          </a:p>
          <a:p>
            <a:r>
              <a:rPr lang="en-US" sz="2800" dirty="0" smtClean="0"/>
              <a:t>Failure to provide an indigent defendant with an attorney is a violation of the Fourteenth Amendment of the United States Constitution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 v Ohio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Dollree Mapp was accused of hiding a bombing suspect in her house.</a:t>
            </a:r>
          </a:p>
          <a:p>
            <a:r>
              <a:rPr lang="en-US" dirty="0" smtClean="0"/>
              <a:t>The police searched her house without a warrant and found explicit books and photographs</a:t>
            </a:r>
          </a:p>
          <a:p>
            <a:r>
              <a:rPr lang="en-US" dirty="0" smtClean="0"/>
              <a:t>Charged with violating law prohibiting “lewd, lascivious, or obscene material”</a:t>
            </a:r>
          </a:p>
          <a:p>
            <a:r>
              <a:rPr lang="en-US" dirty="0" smtClean="0"/>
              <a:t>Court decided that evidence found in “unreasonable search and seizures” can not be used in state court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Engel v. Vitale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Engel’s were parents of a student in a New York school in which a prayer was offered at the beginning of a school.</a:t>
            </a:r>
          </a:p>
          <a:p>
            <a:r>
              <a:rPr lang="en-US" dirty="0" smtClean="0"/>
              <a:t>They claimed this to be against first amendment.</a:t>
            </a:r>
          </a:p>
          <a:p>
            <a:r>
              <a:rPr lang="en-US" dirty="0" smtClean="0"/>
              <a:t>The supreme court backed this claim and called for a separation of church and state in all state and public schools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115</TotalTime>
  <Words>399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Review Terms #2</vt:lpstr>
      <vt:lpstr>President Johnson</vt:lpstr>
      <vt:lpstr>Great Society: War on Poverty</vt:lpstr>
      <vt:lpstr>Great Society: Nationality Act of 1964</vt:lpstr>
      <vt:lpstr>Escalation of the Vietnam War</vt:lpstr>
      <vt:lpstr>Medicare/Medicaid</vt:lpstr>
      <vt:lpstr>Gideon v. Wainwright</vt:lpstr>
      <vt:lpstr>Mapp v Ohio</vt:lpstr>
      <vt:lpstr>Engel v. Vitale</vt:lpstr>
      <vt:lpstr>Griswold v. Connecticut</vt:lpstr>
      <vt:lpstr>Miranda . Arizona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student</dc:creator>
  <cp:lastModifiedBy>student</cp:lastModifiedBy>
  <cp:revision>3</cp:revision>
  <dcterms:created xsi:type="dcterms:W3CDTF">2013-05-22T16:00:42Z</dcterms:created>
  <dcterms:modified xsi:type="dcterms:W3CDTF">2013-05-24T17:51:11Z</dcterms:modified>
</cp:coreProperties>
</file>